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notesMasterIdLst>
    <p:notesMasterId r:id="rId5"/>
  </p:notesMasterIdLst>
  <p:sldIdLst>
    <p:sldId id="256" r:id="rId2"/>
    <p:sldId id="257" r:id="rId3"/>
    <p:sldId id="258" r:id="rId4"/>
  </p:sldIdLst>
  <p:sldSz cx="7561263" cy="10440988"/>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514350" indent="-5715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1028700" indent="-1143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543050" indent="-17145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20574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8972" autoAdjust="0"/>
  </p:normalViewPr>
  <p:slideViewPr>
    <p:cSldViewPr>
      <p:cViewPr>
        <p:scale>
          <a:sx n="110" d="100"/>
          <a:sy n="110" d="100"/>
        </p:scale>
        <p:origin x="-2328" y="1656"/>
      </p:cViewPr>
      <p:guideLst>
        <p:guide orient="horz" pos="3289"/>
        <p:guide pos="238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53AE996-A35E-4C80-8560-44C44F725FD1}" type="datetimeFigureOut">
              <a:rPr lang="ja-JP" altLang="en-US"/>
              <a:pPr>
                <a:defRPr/>
              </a:pPr>
              <a:t>2015/11/24</a:t>
            </a:fld>
            <a:endParaRPr lang="ja-JP" altLang="en-US"/>
          </a:p>
        </p:txBody>
      </p:sp>
      <p:sp>
        <p:nvSpPr>
          <p:cNvPr id="4" name="スライド イメージ プレースホルダー 3"/>
          <p:cNvSpPr>
            <a:spLocks noGrp="1" noRot="1" noChangeAspect="1"/>
          </p:cNvSpPr>
          <p:nvPr>
            <p:ph type="sldImg" idx="2"/>
          </p:nvPr>
        </p:nvSpPr>
        <p:spPr>
          <a:xfrm>
            <a:off x="2054225" y="746125"/>
            <a:ext cx="2698750" cy="37258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3CF3724-8D09-48BB-B2D8-F96BEA23D698}" type="slidenum">
              <a:rPr lang="ja-JP" altLang="en-US"/>
              <a:pPr>
                <a:defRPr/>
              </a:pPr>
              <a:t>‹#›</a:t>
            </a:fld>
            <a:endParaRPr lang="ja-JP" altLang="en-US"/>
          </a:p>
        </p:txBody>
      </p:sp>
    </p:spTree>
    <p:extLst>
      <p:ext uri="{BB962C8B-B14F-4D97-AF65-F5344CB8AC3E}">
        <p14:creationId xmlns:p14="http://schemas.microsoft.com/office/powerpoint/2010/main" val="1291819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400" kern="1200">
        <a:solidFill>
          <a:schemeClr val="tx1"/>
        </a:solidFill>
        <a:latin typeface="+mn-lt"/>
        <a:ea typeface="+mn-ea"/>
        <a:cs typeface="+mn-cs"/>
      </a:defRPr>
    </a:lvl1pPr>
    <a:lvl2pPr marL="514350" algn="l" rtl="0" eaLnBrk="0" fontAlgn="base" hangingPunct="0">
      <a:spcBef>
        <a:spcPct val="30000"/>
      </a:spcBef>
      <a:spcAft>
        <a:spcPct val="0"/>
      </a:spcAft>
      <a:defRPr kumimoji="1" sz="1400" kern="1200">
        <a:solidFill>
          <a:schemeClr val="tx1"/>
        </a:solidFill>
        <a:latin typeface="+mn-lt"/>
        <a:ea typeface="+mn-ea"/>
        <a:cs typeface="+mn-cs"/>
      </a:defRPr>
    </a:lvl2pPr>
    <a:lvl3pPr marL="1028700" algn="l" rtl="0" eaLnBrk="0" fontAlgn="base" hangingPunct="0">
      <a:spcBef>
        <a:spcPct val="30000"/>
      </a:spcBef>
      <a:spcAft>
        <a:spcPct val="0"/>
      </a:spcAft>
      <a:defRPr kumimoji="1" sz="1400" kern="1200">
        <a:solidFill>
          <a:schemeClr val="tx1"/>
        </a:solidFill>
        <a:latin typeface="+mn-lt"/>
        <a:ea typeface="+mn-ea"/>
        <a:cs typeface="+mn-cs"/>
      </a:defRPr>
    </a:lvl3pPr>
    <a:lvl4pPr marL="1543050" algn="l" rtl="0" eaLnBrk="0" fontAlgn="base" hangingPunct="0">
      <a:spcBef>
        <a:spcPct val="30000"/>
      </a:spcBef>
      <a:spcAft>
        <a:spcPct val="0"/>
      </a:spcAft>
      <a:defRPr kumimoji="1" sz="1400" kern="1200">
        <a:solidFill>
          <a:schemeClr val="tx1"/>
        </a:solidFill>
        <a:latin typeface="+mn-lt"/>
        <a:ea typeface="+mn-ea"/>
        <a:cs typeface="+mn-cs"/>
      </a:defRPr>
    </a:lvl4pPr>
    <a:lvl5pPr marL="2057400" algn="l" rtl="0" eaLnBrk="0" fontAlgn="base" hangingPunct="0">
      <a:spcBef>
        <a:spcPct val="30000"/>
      </a:spcBef>
      <a:spcAft>
        <a:spcPct val="0"/>
      </a:spcAft>
      <a:defRPr kumimoji="1" sz="1400" kern="1200">
        <a:solidFill>
          <a:schemeClr val="tx1"/>
        </a:solidFill>
        <a:latin typeface="+mn-lt"/>
        <a:ea typeface="+mn-ea"/>
        <a:cs typeface="+mn-cs"/>
      </a:defRPr>
    </a:lvl5pPr>
    <a:lvl6pPr marL="2571750" algn="l" defTabSz="1028700" rtl="0" eaLnBrk="1" latinLnBrk="0" hangingPunct="1">
      <a:defRPr kumimoji="1" sz="1400" kern="1200">
        <a:solidFill>
          <a:schemeClr val="tx1"/>
        </a:solidFill>
        <a:latin typeface="+mn-lt"/>
        <a:ea typeface="+mn-ea"/>
        <a:cs typeface="+mn-cs"/>
      </a:defRPr>
    </a:lvl6pPr>
    <a:lvl7pPr marL="3086100" algn="l" defTabSz="1028700" rtl="0" eaLnBrk="1" latinLnBrk="0" hangingPunct="1">
      <a:defRPr kumimoji="1" sz="1400" kern="1200">
        <a:solidFill>
          <a:schemeClr val="tx1"/>
        </a:solidFill>
        <a:latin typeface="+mn-lt"/>
        <a:ea typeface="+mn-ea"/>
        <a:cs typeface="+mn-cs"/>
      </a:defRPr>
    </a:lvl7pPr>
    <a:lvl8pPr marL="3600450" algn="l" defTabSz="1028700" rtl="0" eaLnBrk="1" latinLnBrk="0" hangingPunct="1">
      <a:defRPr kumimoji="1" sz="1400" kern="1200">
        <a:solidFill>
          <a:schemeClr val="tx1"/>
        </a:solidFill>
        <a:latin typeface="+mn-lt"/>
        <a:ea typeface="+mn-ea"/>
        <a:cs typeface="+mn-cs"/>
      </a:defRPr>
    </a:lvl8pPr>
    <a:lvl9pPr marL="4114800" algn="l" defTabSz="1028700"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6"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91381-8665-401C-937A-D891792B90C7}" type="slidenum">
              <a:rPr lang="ja-JP" altLang="en-US" smtClean="0"/>
              <a:pPr fontAlgn="base">
                <a:spcBef>
                  <a:spcPct val="0"/>
                </a:spcBef>
                <a:spcAft>
                  <a:spcPct val="0"/>
                </a:spcAft>
                <a:defRPr/>
              </a:pPr>
              <a:t>1</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6"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91381-8665-401C-937A-D891792B90C7}" type="slidenum">
              <a:rPr lang="ja-JP" altLang="en-US" smtClean="0"/>
              <a:pPr fontAlgn="base">
                <a:spcBef>
                  <a:spcPct val="0"/>
                </a:spcBef>
                <a:spcAft>
                  <a:spcPct val="0"/>
                </a:spcAft>
                <a:defRPr/>
              </a:pPr>
              <a:t>2</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6"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91381-8665-401C-937A-D891792B90C7}" type="slidenum">
              <a:rPr lang="ja-JP" altLang="en-US" smtClean="0"/>
              <a:pPr fontAlgn="base">
                <a:spcBef>
                  <a:spcPct val="0"/>
                </a:spcBef>
                <a:spcAft>
                  <a:spcPct val="0"/>
                </a:spcAft>
                <a:defRPr/>
              </a:pPr>
              <a:t>3</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243476"/>
            <a:ext cx="6427074" cy="223804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34190" y="5916560"/>
            <a:ext cx="5292884" cy="2668252"/>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4677B8C-50F9-44F0-AD87-4072DEFBE1D0}" type="datetimeFigureOut">
              <a:rPr lang="ja-JP" altLang="en-US"/>
              <a:pPr>
                <a:defRPr/>
              </a:pPr>
              <a:t>2015/11/24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7941BF9-8068-4657-BDEE-8BDC1565005B}" type="slidenum">
              <a:rPr lang="ja-JP" altLang="en-US"/>
              <a:pPr>
                <a:defRPr/>
              </a:pPr>
              <a:t>‹#›</a:t>
            </a:fld>
            <a:endParaRPr lang="ja-JP" altLang="en-US"/>
          </a:p>
        </p:txBody>
      </p:sp>
    </p:spTree>
    <p:extLst>
      <p:ext uri="{BB962C8B-B14F-4D97-AF65-F5344CB8AC3E}">
        <p14:creationId xmlns:p14="http://schemas.microsoft.com/office/powerpoint/2010/main" val="4645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9B31EA8-EF3E-4843-8053-87644B4C6C7D}" type="datetimeFigureOut">
              <a:rPr lang="ja-JP" altLang="en-US"/>
              <a:pPr>
                <a:defRPr/>
              </a:pPr>
              <a:t>2015/11/24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4BE4605-8CF5-48EF-BA51-E78C89DAE832}" type="slidenum">
              <a:rPr lang="ja-JP" altLang="en-US"/>
              <a:pPr>
                <a:defRPr/>
              </a:pPr>
              <a:t>‹#›</a:t>
            </a:fld>
            <a:endParaRPr lang="ja-JP" altLang="en-US"/>
          </a:p>
        </p:txBody>
      </p:sp>
    </p:spTree>
    <p:extLst>
      <p:ext uri="{BB962C8B-B14F-4D97-AF65-F5344CB8AC3E}">
        <p14:creationId xmlns:p14="http://schemas.microsoft.com/office/powerpoint/2010/main" val="250066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18125"/>
            <a:ext cx="1701284" cy="8908676"/>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78063" y="418125"/>
            <a:ext cx="4977831" cy="890867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3E2374E-B94F-4040-8C70-414EBDD92A9A}" type="datetimeFigureOut">
              <a:rPr lang="ja-JP" altLang="en-US"/>
              <a:pPr>
                <a:defRPr/>
              </a:pPr>
              <a:t>2015/11/24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27D3C4F-D89A-45A4-A2AA-099D20C75609}" type="slidenum">
              <a:rPr lang="ja-JP" altLang="en-US"/>
              <a:pPr>
                <a:defRPr/>
              </a:pPr>
              <a:t>‹#›</a:t>
            </a:fld>
            <a:endParaRPr lang="ja-JP" altLang="en-US"/>
          </a:p>
        </p:txBody>
      </p:sp>
    </p:spTree>
    <p:extLst>
      <p:ext uri="{BB962C8B-B14F-4D97-AF65-F5344CB8AC3E}">
        <p14:creationId xmlns:p14="http://schemas.microsoft.com/office/powerpoint/2010/main" val="289895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77DF33D-1551-4A0C-BCD9-58D81754BFB8}" type="datetimeFigureOut">
              <a:rPr lang="ja-JP" altLang="en-US"/>
              <a:pPr>
                <a:defRPr/>
              </a:pPr>
              <a:t>2015/11/24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D05C973-2654-4D9B-88F6-C15CC5B23A21}" type="slidenum">
              <a:rPr lang="ja-JP" altLang="en-US"/>
              <a:pPr>
                <a:defRPr/>
              </a:pPr>
              <a:t>‹#›</a:t>
            </a:fld>
            <a:endParaRPr lang="ja-JP" altLang="en-US"/>
          </a:p>
        </p:txBody>
      </p:sp>
    </p:spTree>
    <p:extLst>
      <p:ext uri="{BB962C8B-B14F-4D97-AF65-F5344CB8AC3E}">
        <p14:creationId xmlns:p14="http://schemas.microsoft.com/office/powerpoint/2010/main" val="20907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709302"/>
            <a:ext cx="6427074" cy="2073696"/>
          </a:xfrm>
        </p:spPr>
        <p:txBody>
          <a:bodyPr anchor="t"/>
          <a:lstStyle>
            <a:lvl1pPr algn="l">
              <a:defRPr sz="45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97288" y="4425338"/>
            <a:ext cx="6427074" cy="2283965"/>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D709D1E-A64C-4728-9A61-D1DDF9483493}" type="datetimeFigureOut">
              <a:rPr lang="ja-JP" altLang="en-US"/>
              <a:pPr>
                <a:defRPr/>
              </a:pPr>
              <a:t>2015/11/24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6E2F560-BED3-4E99-9038-7CB2E26B5BC2}" type="slidenum">
              <a:rPr lang="ja-JP" altLang="en-US"/>
              <a:pPr>
                <a:defRPr/>
              </a:pPr>
              <a:t>‹#›</a:t>
            </a:fld>
            <a:endParaRPr lang="ja-JP" altLang="en-US"/>
          </a:p>
        </p:txBody>
      </p:sp>
    </p:spTree>
    <p:extLst>
      <p:ext uri="{BB962C8B-B14F-4D97-AF65-F5344CB8AC3E}">
        <p14:creationId xmlns:p14="http://schemas.microsoft.com/office/powerpoint/2010/main" val="383083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78063" y="2436232"/>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843642" y="2436232"/>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4B9E2F8E-8461-4ABB-8A47-8639295EA7DB}" type="datetimeFigureOut">
              <a:rPr lang="ja-JP" altLang="en-US"/>
              <a:pPr>
                <a:defRPr/>
              </a:pPr>
              <a:t>2015/11/24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9854FEB-6156-4318-BB08-B24A3579BF18}" type="slidenum">
              <a:rPr lang="ja-JP" altLang="en-US"/>
              <a:pPr>
                <a:defRPr/>
              </a:pPr>
              <a:t>‹#›</a:t>
            </a:fld>
            <a:endParaRPr lang="ja-JP" altLang="en-US"/>
          </a:p>
        </p:txBody>
      </p:sp>
    </p:spTree>
    <p:extLst>
      <p:ext uri="{BB962C8B-B14F-4D97-AF65-F5344CB8AC3E}">
        <p14:creationId xmlns:p14="http://schemas.microsoft.com/office/powerpoint/2010/main" val="12083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78064" y="2337138"/>
            <a:ext cx="3340871"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78064" y="3311146"/>
            <a:ext cx="3340871"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841017" y="2337138"/>
            <a:ext cx="3342183"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841017" y="3311146"/>
            <a:ext cx="3342183"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A3CCF6AD-A7A6-466A-8075-7015FF6A8B61}" type="datetimeFigureOut">
              <a:rPr lang="ja-JP" altLang="en-US"/>
              <a:pPr>
                <a:defRPr/>
              </a:pPr>
              <a:t>2015/11/24</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701910DC-AEE7-49F7-BBF7-762DFAB979E0}" type="slidenum">
              <a:rPr lang="ja-JP" altLang="en-US"/>
              <a:pPr>
                <a:defRPr/>
              </a:pPr>
              <a:t>‹#›</a:t>
            </a:fld>
            <a:endParaRPr lang="ja-JP" altLang="en-US"/>
          </a:p>
        </p:txBody>
      </p:sp>
    </p:spTree>
    <p:extLst>
      <p:ext uri="{BB962C8B-B14F-4D97-AF65-F5344CB8AC3E}">
        <p14:creationId xmlns:p14="http://schemas.microsoft.com/office/powerpoint/2010/main" val="352554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3F704448-76B3-4B30-BF26-27B41ADEC0E6}" type="datetimeFigureOut">
              <a:rPr lang="ja-JP" altLang="en-US"/>
              <a:pPr>
                <a:defRPr/>
              </a:pPr>
              <a:t>2015/11/24</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27A5B43F-4CE2-43F7-8C7F-103C3157361D}" type="slidenum">
              <a:rPr lang="ja-JP" altLang="en-US"/>
              <a:pPr>
                <a:defRPr/>
              </a:pPr>
              <a:t>‹#›</a:t>
            </a:fld>
            <a:endParaRPr lang="ja-JP" altLang="en-US"/>
          </a:p>
        </p:txBody>
      </p:sp>
    </p:spTree>
    <p:extLst>
      <p:ext uri="{BB962C8B-B14F-4D97-AF65-F5344CB8AC3E}">
        <p14:creationId xmlns:p14="http://schemas.microsoft.com/office/powerpoint/2010/main" val="206020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0DC34CB-BAF9-45BA-A686-98078CAAABC0}" type="datetimeFigureOut">
              <a:rPr lang="ja-JP" altLang="en-US"/>
              <a:pPr>
                <a:defRPr/>
              </a:pPr>
              <a:t>2015/11/24</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97602EE2-E034-4277-93B4-3D2E3E20BFB6}" type="slidenum">
              <a:rPr lang="ja-JP" altLang="en-US"/>
              <a:pPr>
                <a:defRPr/>
              </a:pPr>
              <a:t>‹#›</a:t>
            </a:fld>
            <a:endParaRPr lang="ja-JP" altLang="en-US"/>
          </a:p>
        </p:txBody>
      </p:sp>
    </p:spTree>
    <p:extLst>
      <p:ext uri="{BB962C8B-B14F-4D97-AF65-F5344CB8AC3E}">
        <p14:creationId xmlns:p14="http://schemas.microsoft.com/office/powerpoint/2010/main" val="409260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15707"/>
            <a:ext cx="2487604" cy="1769167"/>
          </a:xfrm>
        </p:spPr>
        <p:txBody>
          <a:bodyPr anchor="b"/>
          <a:lstStyle>
            <a:lvl1pPr algn="l">
              <a:defRPr sz="23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56244" y="415707"/>
            <a:ext cx="4226957" cy="8911094"/>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78064" y="2184874"/>
            <a:ext cx="2487604" cy="7141927"/>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87FEC42-44BF-4FA8-B676-743B3FD28495}" type="datetimeFigureOut">
              <a:rPr lang="ja-JP" altLang="en-US"/>
              <a:pPr>
                <a:defRPr/>
              </a:pPr>
              <a:t>2015/11/24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4C16752-4C3A-4812-B9A1-A7A967BC2109}" type="slidenum">
              <a:rPr lang="ja-JP" altLang="en-US"/>
              <a:pPr>
                <a:defRPr/>
              </a:pPr>
              <a:t>‹#›</a:t>
            </a:fld>
            <a:endParaRPr lang="ja-JP" altLang="en-US"/>
          </a:p>
        </p:txBody>
      </p:sp>
    </p:spTree>
    <p:extLst>
      <p:ext uri="{BB962C8B-B14F-4D97-AF65-F5344CB8AC3E}">
        <p14:creationId xmlns:p14="http://schemas.microsoft.com/office/powerpoint/2010/main" val="2354121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308692"/>
            <a:ext cx="4536758" cy="862833"/>
          </a:xfrm>
        </p:spPr>
        <p:txBody>
          <a:bodyPr anchor="b"/>
          <a:lstStyle>
            <a:lvl1pPr algn="l">
              <a:defRPr sz="23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482060" y="932921"/>
            <a:ext cx="4536758" cy="6264593"/>
          </a:xfrm>
        </p:spPr>
        <p:txBody>
          <a:bodyPr rtlCol="0">
            <a:normAutofit/>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endParaRPr lang="ja-JP" altLang="en-US" noProof="0" smtClean="0"/>
          </a:p>
        </p:txBody>
      </p:sp>
      <p:sp>
        <p:nvSpPr>
          <p:cNvPr id="4" name="テキスト プレースホルダー 3"/>
          <p:cNvSpPr>
            <a:spLocks noGrp="1"/>
          </p:cNvSpPr>
          <p:nvPr>
            <p:ph type="body" sz="half" idx="2"/>
          </p:nvPr>
        </p:nvSpPr>
        <p:spPr>
          <a:xfrm>
            <a:off x="1482060" y="8171525"/>
            <a:ext cx="4536758" cy="122536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6023A3E-B2B2-4C24-8797-3F48A2CD0FB3}" type="datetimeFigureOut">
              <a:rPr lang="ja-JP" altLang="en-US"/>
              <a:pPr>
                <a:defRPr/>
              </a:pPr>
              <a:t>2015/11/24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21E779B0-A06B-437B-9897-DB28565998C7}" type="slidenum">
              <a:rPr lang="ja-JP" altLang="en-US"/>
              <a:pPr>
                <a:defRPr/>
              </a:pPr>
              <a:t>‹#›</a:t>
            </a:fld>
            <a:endParaRPr lang="ja-JP" altLang="en-US"/>
          </a:p>
        </p:txBody>
      </p:sp>
    </p:spTree>
    <p:extLst>
      <p:ext uri="{BB962C8B-B14F-4D97-AF65-F5344CB8AC3E}">
        <p14:creationId xmlns:p14="http://schemas.microsoft.com/office/powerpoint/2010/main" val="106245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377825" y="419100"/>
            <a:ext cx="68056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377825" y="2436813"/>
            <a:ext cx="6805613"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377825" y="9677400"/>
            <a:ext cx="1765300" cy="555625"/>
          </a:xfrm>
          <a:prstGeom prst="rect">
            <a:avLst/>
          </a:prstGeom>
        </p:spPr>
        <p:txBody>
          <a:bodyPr vert="horz" lIns="102870" tIns="51435" rIns="102870" bIns="51435" rtlCol="0" anchor="ctr"/>
          <a:lstStyle>
            <a:lvl1pPr algn="l">
              <a:defRPr sz="1400">
                <a:solidFill>
                  <a:schemeClr val="tx1">
                    <a:tint val="75000"/>
                  </a:schemeClr>
                </a:solidFill>
              </a:defRPr>
            </a:lvl1pPr>
          </a:lstStyle>
          <a:p>
            <a:pPr>
              <a:defRPr/>
            </a:pPr>
            <a:fld id="{86D5D7DE-6D80-409B-8070-0D5442374631}" type="datetimeFigureOut">
              <a:rPr lang="ja-JP" altLang="en-US"/>
              <a:pPr>
                <a:defRPr/>
              </a:pPr>
              <a:t>2015/11/24</a:t>
            </a:fld>
            <a:endParaRPr lang="ja-JP" altLang="en-US"/>
          </a:p>
        </p:txBody>
      </p:sp>
      <p:sp>
        <p:nvSpPr>
          <p:cNvPr id="5" name="フッター プレースホルダー 4"/>
          <p:cNvSpPr>
            <a:spLocks noGrp="1"/>
          </p:cNvSpPr>
          <p:nvPr>
            <p:ph type="ftr" sz="quarter" idx="3"/>
          </p:nvPr>
        </p:nvSpPr>
        <p:spPr>
          <a:xfrm>
            <a:off x="2582863" y="9677400"/>
            <a:ext cx="2395537" cy="555625"/>
          </a:xfrm>
          <a:prstGeom prst="rect">
            <a:avLst/>
          </a:prstGeom>
        </p:spPr>
        <p:txBody>
          <a:bodyPr vert="horz" lIns="102870" tIns="51435" rIns="102870" bIns="51435" rtlCol="0" anchor="ctr"/>
          <a:lstStyle>
            <a:lvl1pPr algn="ctr">
              <a:defRPr sz="14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5418138" y="9677400"/>
            <a:ext cx="1765300" cy="555625"/>
          </a:xfrm>
          <a:prstGeom prst="rect">
            <a:avLst/>
          </a:prstGeom>
        </p:spPr>
        <p:txBody>
          <a:bodyPr vert="horz" lIns="102870" tIns="51435" rIns="102870" bIns="51435" rtlCol="0" anchor="ctr"/>
          <a:lstStyle>
            <a:lvl1pPr algn="r">
              <a:defRPr sz="1400">
                <a:solidFill>
                  <a:schemeClr val="tx1">
                    <a:tint val="75000"/>
                  </a:schemeClr>
                </a:solidFill>
              </a:defRPr>
            </a:lvl1pPr>
          </a:lstStyle>
          <a:p>
            <a:pPr>
              <a:defRPr/>
            </a:pPr>
            <a:fld id="{87E8A6BA-B73F-40A0-B173-65D495EDCE9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kumimoji="1" sz="5000" kern="1200">
          <a:solidFill>
            <a:schemeClr val="tx1"/>
          </a:solidFill>
          <a:latin typeface="+mj-lt"/>
          <a:ea typeface="+mj-ea"/>
          <a:cs typeface="+mj-cs"/>
        </a:defRPr>
      </a:lvl1pPr>
      <a:lvl2pPr algn="ctr" rtl="0" eaLnBrk="0" fontAlgn="base" hangingPunct="0">
        <a:spcBef>
          <a:spcPct val="0"/>
        </a:spcBef>
        <a:spcAft>
          <a:spcPct val="0"/>
        </a:spcAft>
        <a:defRPr kumimoji="1" sz="50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50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50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5000">
          <a:solidFill>
            <a:schemeClr val="tx1"/>
          </a:solidFill>
          <a:latin typeface="Calibri" pitchFamily="34" charset="0"/>
          <a:ea typeface="ＭＳ Ｐゴシック" charset="-128"/>
        </a:defRPr>
      </a:lvl5pPr>
      <a:lvl6pPr marL="514350" algn="ctr" rtl="0" fontAlgn="base">
        <a:spcBef>
          <a:spcPct val="0"/>
        </a:spcBef>
        <a:spcAft>
          <a:spcPct val="0"/>
        </a:spcAft>
        <a:defRPr kumimoji="1" sz="5000">
          <a:solidFill>
            <a:schemeClr val="tx1"/>
          </a:solidFill>
          <a:latin typeface="Calibri" pitchFamily="34" charset="0"/>
          <a:ea typeface="ＭＳ Ｐゴシック" charset="-128"/>
        </a:defRPr>
      </a:lvl6pPr>
      <a:lvl7pPr marL="1028700" algn="ctr" rtl="0" fontAlgn="base">
        <a:spcBef>
          <a:spcPct val="0"/>
        </a:spcBef>
        <a:spcAft>
          <a:spcPct val="0"/>
        </a:spcAft>
        <a:defRPr kumimoji="1" sz="5000">
          <a:solidFill>
            <a:schemeClr val="tx1"/>
          </a:solidFill>
          <a:latin typeface="Calibri" pitchFamily="34" charset="0"/>
          <a:ea typeface="ＭＳ Ｐゴシック" charset="-128"/>
        </a:defRPr>
      </a:lvl7pPr>
      <a:lvl8pPr marL="1543050" algn="ctr" rtl="0" fontAlgn="base">
        <a:spcBef>
          <a:spcPct val="0"/>
        </a:spcBef>
        <a:spcAft>
          <a:spcPct val="0"/>
        </a:spcAft>
        <a:defRPr kumimoji="1" sz="5000">
          <a:solidFill>
            <a:schemeClr val="tx1"/>
          </a:solidFill>
          <a:latin typeface="Calibri" pitchFamily="34" charset="0"/>
          <a:ea typeface="ＭＳ Ｐゴシック" charset="-128"/>
        </a:defRPr>
      </a:lvl8pPr>
      <a:lvl9pPr marL="2057400" algn="ctr" rtl="0" fontAlgn="base">
        <a:spcBef>
          <a:spcPct val="0"/>
        </a:spcBef>
        <a:spcAft>
          <a:spcPct val="0"/>
        </a:spcAft>
        <a:defRPr kumimoji="1" sz="5000">
          <a:solidFill>
            <a:schemeClr val="tx1"/>
          </a:solidFill>
          <a:latin typeface="Calibri" pitchFamily="34" charset="0"/>
          <a:ea typeface="ＭＳ Ｐゴシック" charset="-128"/>
        </a:defRPr>
      </a:lvl9pPr>
    </p:titleStyle>
    <p:bodyStyle>
      <a:lvl1pPr marL="385763" indent="-385763" algn="l" rtl="0" eaLnBrk="0" fontAlgn="base" hangingPunct="0">
        <a:spcBef>
          <a:spcPct val="20000"/>
        </a:spcBef>
        <a:spcAft>
          <a:spcPct val="0"/>
        </a:spcAft>
        <a:buFont typeface="Arial" charset="0"/>
        <a:buChar char="•"/>
        <a:defRPr kumimoji="1" sz="3600" kern="1200">
          <a:solidFill>
            <a:schemeClr val="tx1"/>
          </a:solidFill>
          <a:latin typeface="+mn-lt"/>
          <a:ea typeface="+mn-ea"/>
          <a:cs typeface="+mn-cs"/>
        </a:defRPr>
      </a:lvl1pPr>
      <a:lvl2pPr marL="835025" indent="-320675"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charset="0"/>
        <a:buChar char="•"/>
        <a:defRPr kumimoji="1"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charset="0"/>
        <a:buChar char="–"/>
        <a:defRPr kumimoji="1" sz="230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charset="0"/>
        <a:buChar char="»"/>
        <a:defRPr kumimoji="1"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0" y="14990"/>
            <a:ext cx="7561263" cy="568113"/>
          </a:xfrm>
          <a:solidFill>
            <a:srgbClr val="2612BE"/>
          </a:solidFill>
          <a:ln>
            <a:solidFill>
              <a:schemeClr val="tx1"/>
            </a:solidFill>
            <a:miter lim="800000"/>
            <a:headEnd/>
            <a:tailEnd/>
          </a:ln>
        </p:spPr>
        <p:txBody>
          <a:bodyPr/>
          <a:lstStyle/>
          <a:p>
            <a:pPr eaLnBrk="1" hangingPunct="1"/>
            <a:r>
              <a:rPr lang="ja-JP" altLang="en-US" sz="1800" b="1" dirty="0" smtClean="0">
                <a:solidFill>
                  <a:schemeClr val="bg1"/>
                </a:solidFill>
              </a:rPr>
              <a:t>千葉県流山市</a:t>
            </a:r>
            <a:r>
              <a:rPr lang="ja-JP" altLang="en-US" sz="1800" b="1" dirty="0" smtClean="0">
                <a:solidFill>
                  <a:schemeClr val="bg1"/>
                </a:solidFill>
              </a:rPr>
              <a:t>建設技術協会の方々が展示館を見学されました。　</a:t>
            </a:r>
            <a:r>
              <a:rPr lang="en-US" altLang="ja-JP" sz="1800" b="1" dirty="0" smtClean="0">
                <a:solidFill>
                  <a:schemeClr val="bg1"/>
                </a:solidFill>
              </a:rPr>
              <a:t/>
            </a:r>
            <a:br>
              <a:rPr lang="en-US" altLang="ja-JP" sz="1800" b="1" dirty="0" smtClean="0">
                <a:solidFill>
                  <a:schemeClr val="bg1"/>
                </a:solidFill>
              </a:rPr>
            </a:br>
            <a:r>
              <a:rPr lang="ja-JP" altLang="en-US" sz="1800" b="1" dirty="0" smtClean="0">
                <a:solidFill>
                  <a:schemeClr val="bg1"/>
                </a:solidFill>
              </a:rPr>
              <a:t>（平成２７年１１月２０日）</a:t>
            </a:r>
          </a:p>
        </p:txBody>
      </p:sp>
      <p:sp>
        <p:nvSpPr>
          <p:cNvPr id="2051" name="サブタイトル 2"/>
          <p:cNvSpPr>
            <a:spLocks noGrp="1"/>
          </p:cNvSpPr>
          <p:nvPr>
            <p:ph type="subTitle" idx="1"/>
          </p:nvPr>
        </p:nvSpPr>
        <p:spPr>
          <a:xfrm>
            <a:off x="0" y="680990"/>
            <a:ext cx="7561263" cy="1224136"/>
          </a:xfrm>
        </p:spPr>
        <p:txBody>
          <a:bodyPr/>
          <a:lstStyle/>
          <a:p>
            <a:pPr algn="l" eaLnBrk="1" hangingPunct="1"/>
            <a:r>
              <a:rPr lang="ja-JP" altLang="en-US" sz="1700" dirty="0" smtClean="0">
                <a:solidFill>
                  <a:schemeClr val="tx1"/>
                </a:solidFill>
                <a:latin typeface="ＭＳ ゴシック" pitchFamily="49" charset="-128"/>
                <a:ea typeface="ＭＳ ゴシック" pitchFamily="49" charset="-128"/>
              </a:rPr>
              <a:t>　流山市建設技術協会の方々が視察研修の一環で展示館を見学をされました。</a:t>
            </a:r>
            <a:endParaRPr lang="en-US" altLang="ja-JP" sz="1700" dirty="0" smtClean="0">
              <a:solidFill>
                <a:schemeClr val="tx1"/>
              </a:solidFill>
              <a:latin typeface="ＭＳ ゴシック" pitchFamily="49" charset="-128"/>
              <a:ea typeface="ＭＳ ゴシック" pitchFamily="49" charset="-128"/>
            </a:endParaRPr>
          </a:p>
          <a:p>
            <a:pPr algn="l" eaLnBrk="1" hangingPunct="1"/>
            <a:r>
              <a:rPr lang="ja-JP" altLang="en-US" sz="1700" dirty="0" smtClean="0">
                <a:solidFill>
                  <a:schemeClr val="tx1"/>
                </a:solidFill>
                <a:latin typeface="ＭＳ ゴシック" pitchFamily="49" charset="-128"/>
                <a:ea typeface="ＭＳ ゴシック" pitchFamily="49" charset="-128"/>
              </a:rPr>
              <a:t>展示館概要説明の後、ガイドの案内により説明を受けつつ約１時間</a:t>
            </a:r>
            <a:r>
              <a:rPr lang="ja-JP" altLang="en-US" sz="1700" dirty="0">
                <a:solidFill>
                  <a:schemeClr val="tx1"/>
                </a:solidFill>
                <a:latin typeface="ＭＳ ゴシック" pitchFamily="49" charset="-128"/>
                <a:ea typeface="ＭＳ ゴシック" pitchFamily="49" charset="-128"/>
              </a:rPr>
              <a:t>の</a:t>
            </a:r>
            <a:r>
              <a:rPr lang="ja-JP" altLang="en-US" sz="1700" dirty="0" smtClean="0">
                <a:solidFill>
                  <a:schemeClr val="tx1"/>
                </a:solidFill>
                <a:latin typeface="ＭＳ ゴシック" pitchFamily="49" charset="-128"/>
                <a:ea typeface="ＭＳ ゴシック" pitchFamily="49" charset="-128"/>
              </a:rPr>
              <a:t>コース</a:t>
            </a:r>
            <a:endParaRPr lang="en-US" altLang="ja-JP" sz="1700" dirty="0" smtClean="0">
              <a:solidFill>
                <a:schemeClr val="tx1"/>
              </a:solidFill>
              <a:latin typeface="ＭＳ ゴシック" pitchFamily="49" charset="-128"/>
              <a:ea typeface="ＭＳ ゴシック" pitchFamily="49" charset="-128"/>
            </a:endParaRPr>
          </a:p>
          <a:p>
            <a:pPr algn="l" eaLnBrk="1" hangingPunct="1"/>
            <a:r>
              <a:rPr lang="ja-JP" altLang="en-US" sz="1700" dirty="0" smtClean="0">
                <a:solidFill>
                  <a:schemeClr val="tx1"/>
                </a:solidFill>
                <a:latin typeface="ＭＳ ゴシック" pitchFamily="49" charset="-128"/>
                <a:ea typeface="ＭＳ ゴシック" pitchFamily="49" charset="-128"/>
              </a:rPr>
              <a:t>で構内を廻られました。</a:t>
            </a:r>
            <a:endParaRPr lang="ja-JP" altLang="en-US" sz="1400" dirty="0" smtClean="0">
              <a:solidFill>
                <a:schemeClr val="tx1"/>
              </a:solidFill>
              <a:latin typeface="ＭＳ ゴシック" pitchFamily="49" charset="-128"/>
              <a:ea typeface="ＭＳ ゴシック" pitchFamily="49" charset="-128"/>
            </a:endParaRPr>
          </a:p>
        </p:txBody>
      </p:sp>
      <p:sp>
        <p:nvSpPr>
          <p:cNvPr id="2052" name="サブタイトル 2"/>
          <p:cNvSpPr txBox="1">
            <a:spLocks/>
          </p:cNvSpPr>
          <p:nvPr/>
        </p:nvSpPr>
        <p:spPr bwMode="auto">
          <a:xfrm>
            <a:off x="469007" y="1752484"/>
            <a:ext cx="727206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70" tIns="51435" rIns="102870" bIns="51435"/>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eaLnBrk="1" hangingPunct="1">
              <a:buFont typeface="Arial" charset="0"/>
              <a:buNone/>
            </a:pPr>
            <a:r>
              <a:rPr lang="ja-JP" altLang="en-US" sz="1400" dirty="0">
                <a:latin typeface="ＭＳ ゴシック" pitchFamily="49" charset="-128"/>
                <a:ea typeface="ＭＳ ゴシック" pitchFamily="49" charset="-128"/>
              </a:rPr>
              <a:t>  </a:t>
            </a:r>
            <a:r>
              <a:rPr lang="ja-JP" altLang="en-US" sz="1400" dirty="0" smtClean="0">
                <a:latin typeface="ＭＳ ゴシック" pitchFamily="49" charset="-128"/>
                <a:ea typeface="ＭＳ ゴシック" pitchFamily="49" charset="-128"/>
              </a:rPr>
              <a:t> １</a:t>
            </a:r>
            <a:r>
              <a:rPr lang="zh-TW" altLang="en-US" sz="1400" dirty="0">
                <a:latin typeface="ＭＳ ゴシック" pitchFamily="49" charset="-128"/>
                <a:ea typeface="ＭＳ ゴシック" pitchFamily="49" charset="-128"/>
              </a:rPr>
              <a:t>　見学月日　　：　平成</a:t>
            </a:r>
            <a:r>
              <a:rPr lang="en-US" altLang="ja-JP" sz="1400" dirty="0" smtClean="0">
                <a:latin typeface="ＭＳ ゴシック" pitchFamily="49" charset="-128"/>
                <a:ea typeface="ＭＳ ゴシック" pitchFamily="49" charset="-128"/>
              </a:rPr>
              <a:t>27</a:t>
            </a:r>
            <a:r>
              <a:rPr lang="zh-TW" altLang="en-US" sz="1400" dirty="0" smtClean="0">
                <a:latin typeface="ＭＳ ゴシック" pitchFamily="49" charset="-128"/>
                <a:ea typeface="ＭＳ ゴシック" pitchFamily="49" charset="-128"/>
              </a:rPr>
              <a:t>年</a:t>
            </a:r>
            <a:r>
              <a:rPr lang="en-US" altLang="ja-JP" sz="1400" dirty="0" smtClean="0">
                <a:latin typeface="ＭＳ ゴシック" pitchFamily="49" charset="-128"/>
                <a:ea typeface="ＭＳ ゴシック" pitchFamily="49" charset="-128"/>
              </a:rPr>
              <a:t>11</a:t>
            </a:r>
            <a:r>
              <a:rPr lang="zh-TW" altLang="en-US" sz="1400" dirty="0" smtClean="0">
                <a:latin typeface="ＭＳ ゴシック" pitchFamily="49" charset="-128"/>
                <a:ea typeface="ＭＳ ゴシック" pitchFamily="49" charset="-128"/>
              </a:rPr>
              <a:t>月</a:t>
            </a:r>
            <a:r>
              <a:rPr lang="en-US" altLang="ja-JP" sz="1400" dirty="0">
                <a:latin typeface="ＭＳ ゴシック" pitchFamily="49" charset="-128"/>
                <a:ea typeface="ＭＳ ゴシック" pitchFamily="49" charset="-128"/>
              </a:rPr>
              <a:t>20</a:t>
            </a:r>
            <a:r>
              <a:rPr lang="zh-TW" altLang="en-US" sz="1400" dirty="0" smtClean="0">
                <a:latin typeface="ＭＳ ゴシック" pitchFamily="49" charset="-128"/>
                <a:ea typeface="ＭＳ ゴシック" pitchFamily="49" charset="-128"/>
              </a:rPr>
              <a:t>日（</a:t>
            </a:r>
            <a:r>
              <a:rPr lang="ja-JP" altLang="en-US" sz="1400" dirty="0">
                <a:latin typeface="ＭＳ ゴシック" pitchFamily="49" charset="-128"/>
                <a:ea typeface="ＭＳ ゴシック" pitchFamily="49" charset="-128"/>
              </a:rPr>
              <a:t>金</a:t>
            </a:r>
            <a:r>
              <a:rPr lang="zh-TW" altLang="en-US" sz="1400" dirty="0" smtClean="0">
                <a:latin typeface="ＭＳ ゴシック" pitchFamily="49" charset="-128"/>
                <a:ea typeface="ＭＳ ゴシック" pitchFamily="49" charset="-128"/>
              </a:rPr>
              <a:t>）</a:t>
            </a:r>
            <a:r>
              <a:rPr lang="zh-TW" altLang="en-US" sz="1400" dirty="0">
                <a:latin typeface="ＭＳ ゴシック" pitchFamily="49" charset="-128"/>
                <a:ea typeface="ＭＳ ゴシック" pitchFamily="49" charset="-128"/>
              </a:rPr>
              <a:t>　</a:t>
            </a:r>
            <a:r>
              <a:rPr lang="en-US" altLang="ja-JP" sz="1400" dirty="0" smtClean="0">
                <a:latin typeface="ＭＳ ゴシック" pitchFamily="49" charset="-128"/>
                <a:ea typeface="ＭＳ ゴシック" pitchFamily="49" charset="-128"/>
              </a:rPr>
              <a:t>10:20</a:t>
            </a:r>
            <a:r>
              <a:rPr lang="zh-TW" altLang="en-US" sz="1400" dirty="0" smtClean="0">
                <a:latin typeface="ＭＳ ゴシック" pitchFamily="49" charset="-128"/>
                <a:ea typeface="ＭＳ ゴシック" pitchFamily="49" charset="-128"/>
              </a:rPr>
              <a:t>～</a:t>
            </a:r>
            <a:r>
              <a:rPr lang="en-US" altLang="ja-JP" sz="1400" dirty="0" smtClean="0">
                <a:latin typeface="ＭＳ ゴシック" pitchFamily="49" charset="-128"/>
                <a:ea typeface="ＭＳ ゴシック" pitchFamily="49" charset="-128"/>
              </a:rPr>
              <a:t>11:15</a:t>
            </a:r>
            <a:endParaRPr lang="zh-TW" altLang="en-US" sz="1400" dirty="0">
              <a:latin typeface="ＭＳ ゴシック" pitchFamily="49" charset="-128"/>
              <a:ea typeface="ＭＳ ゴシック" pitchFamily="49" charset="-128"/>
            </a:endParaRPr>
          </a:p>
          <a:p>
            <a:pPr eaLnBrk="1" hangingPunct="1">
              <a:buFont typeface="Arial" charset="0"/>
              <a:buNone/>
            </a:pPr>
            <a:r>
              <a:rPr lang="ja-JP" altLang="en-US" sz="1400" dirty="0">
                <a:latin typeface="ＭＳ ゴシック" pitchFamily="49" charset="-128"/>
                <a:ea typeface="ＭＳ ゴシック" pitchFamily="49" charset="-128"/>
              </a:rPr>
              <a:t> 　</a:t>
            </a:r>
            <a:r>
              <a:rPr lang="zh-TW" altLang="en-US" sz="1400" dirty="0">
                <a:latin typeface="ＭＳ ゴシック" pitchFamily="49" charset="-128"/>
                <a:ea typeface="ＭＳ ゴシック" pitchFamily="49" charset="-128"/>
              </a:rPr>
              <a:t>２　場　　所　　：　関東技術事務所</a:t>
            </a:r>
            <a:r>
              <a:rPr lang="ja-JP" altLang="en-US" sz="1400" dirty="0">
                <a:latin typeface="ＭＳ ゴシック" pitchFamily="49" charset="-128"/>
                <a:ea typeface="ＭＳ ゴシック" pitchFamily="49" charset="-128"/>
              </a:rPr>
              <a:t>　建設技術展示館</a:t>
            </a:r>
            <a:endParaRPr lang="zh-TW" altLang="en-US" sz="1400" dirty="0">
              <a:latin typeface="ＭＳ ゴシック" pitchFamily="49" charset="-128"/>
              <a:ea typeface="ＭＳ ゴシック" pitchFamily="49" charset="-128"/>
            </a:endParaRPr>
          </a:p>
          <a:p>
            <a:pPr eaLnBrk="1" hangingPunct="1">
              <a:buNone/>
            </a:pPr>
            <a:r>
              <a:rPr lang="ja-JP" altLang="en-US" sz="1400" dirty="0" smtClean="0">
                <a:latin typeface="ＭＳ ゴシック" pitchFamily="49" charset="-128"/>
                <a:ea typeface="ＭＳ ゴシック" pitchFamily="49" charset="-128"/>
              </a:rPr>
              <a:t>　 </a:t>
            </a:r>
            <a:r>
              <a:rPr lang="zh-TW" altLang="en-US" sz="1400" dirty="0" smtClean="0">
                <a:latin typeface="ＭＳ ゴシック" pitchFamily="49" charset="-128"/>
                <a:ea typeface="ＭＳ ゴシック" pitchFamily="49" charset="-128"/>
              </a:rPr>
              <a:t>３</a:t>
            </a:r>
            <a:r>
              <a:rPr lang="zh-TW" altLang="en-US" sz="1400" dirty="0">
                <a:latin typeface="ＭＳ ゴシック" pitchFamily="49" charset="-128"/>
                <a:ea typeface="ＭＳ ゴシック" pitchFamily="49" charset="-128"/>
              </a:rPr>
              <a:t>　見 学 者　　：　</a:t>
            </a:r>
            <a:r>
              <a:rPr lang="ja-JP" altLang="en-US" sz="1400" dirty="0" smtClean="0">
                <a:latin typeface="ＭＳ ゴシック" pitchFamily="49" charset="-128"/>
                <a:ea typeface="ＭＳ ゴシック" pitchFamily="49" charset="-128"/>
              </a:rPr>
              <a:t>流山市建設技術協会　２３名　　　　　　　　　　　</a:t>
            </a:r>
            <a:r>
              <a:rPr lang="ja-JP" altLang="en-US" sz="1400" dirty="0">
                <a:latin typeface="ＭＳ ゴシック" pitchFamily="49" charset="-128"/>
                <a:ea typeface="ＭＳ ゴシック" pitchFamily="49" charset="-128"/>
              </a:rPr>
              <a:t>　</a:t>
            </a:r>
            <a:endParaRPr lang="en-US" altLang="ja-JP" sz="1400" dirty="0">
              <a:latin typeface="ＭＳ ゴシック" pitchFamily="49" charset="-128"/>
              <a:ea typeface="ＭＳ ゴシック" pitchFamily="49" charset="-128"/>
            </a:endParaRPr>
          </a:p>
          <a:p>
            <a:pPr eaLnBrk="1" hangingPunct="1">
              <a:buNone/>
            </a:pPr>
            <a:r>
              <a:rPr lang="ja-JP" altLang="en-US" sz="1400" dirty="0" smtClean="0">
                <a:latin typeface="ＭＳ ゴシック" pitchFamily="49" charset="-128"/>
                <a:ea typeface="ＭＳ ゴシック" pitchFamily="49" charset="-128"/>
              </a:rPr>
              <a:t> </a:t>
            </a:r>
            <a:r>
              <a:rPr lang="ja-JP" altLang="en-US" sz="1400" dirty="0">
                <a:latin typeface="ＭＳ ゴシック" pitchFamily="49" charset="-128"/>
                <a:ea typeface="ＭＳ ゴシック" pitchFamily="49" charset="-128"/>
              </a:rPr>
              <a:t>　</a:t>
            </a:r>
            <a:endParaRPr lang="en-US" altLang="ja-JP" sz="1400" dirty="0" smtClean="0">
              <a:latin typeface="ＭＳ ゴシック" pitchFamily="49" charset="-128"/>
              <a:ea typeface="ＭＳ ゴシック" pitchFamily="49" charset="-128"/>
            </a:endParaRPr>
          </a:p>
          <a:p>
            <a:pPr indent="216000">
              <a:spcBef>
                <a:spcPct val="0"/>
              </a:spcBef>
              <a:buFontTx/>
              <a:buNone/>
            </a:pPr>
            <a:r>
              <a:rPr lang="ja-JP" altLang="en-US" sz="1400" dirty="0" smtClean="0">
                <a:latin typeface="ＭＳ ゴシック" pitchFamily="49" charset="-128"/>
                <a:ea typeface="ＭＳ ゴシック" pitchFamily="49" charset="-128"/>
              </a:rPr>
              <a:t>　　　　　　　　　　　　　　　　　　　　　　　　　　　　　　　　　　　　　　　　　　　　　　　　　　　　　　　　　　　　　　　　　　　　　　　　　　　　　　　　　　　　　　　　　　　　　　　　　　　　　　　　　　　　　　　　　　　　　　　　　　　　　　　　　　　　　　　　　　　　　　　　　　　　　　　　　　　　　　　　　　　　　　　　　　　　　　　　　　　　　　　　　　　　　　　　　　　　　　　　　　　　　　　　　　　　　　　　　　　　　　　　　　　　　　　　　　　　　　　　　　　　　　　　　　　　　　　　　　　　　　　　　　　　　　　　　　　　　　　　　　　　　　　　　　　　　　　　　　　　　　　　　　　　　　　　　　　　　　　　　　　　　　　　　　　　　　　　　　　　　　　　　　　　　　　　　　　　　　　　　　　　　　　　　　　　　　　　　　　　　　　　　　　　　　　　　　　　　　　　　　　　　　　　　　　　　　　　　　　　　　　　　　　　　　　　　　　　　　　　　　　　　　　　　　　　　　　　　　　　　　　　　　　　　　　　　　　　　　　　　　　　　　</a:t>
            </a: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a:spcBef>
                <a:spcPct val="0"/>
              </a:spcBef>
              <a:buFontTx/>
              <a:buNone/>
            </a:pPr>
            <a:endParaRPr lang="en-US" altLang="ja-JP" sz="1400" dirty="0">
              <a:latin typeface="ＭＳ ゴシック" pitchFamily="49" charset="-128"/>
              <a:ea typeface="ＭＳ ゴシック" pitchFamily="49" charset="-128"/>
            </a:endParaRPr>
          </a:p>
        </p:txBody>
      </p:sp>
      <p:pic>
        <p:nvPicPr>
          <p:cNvPr id="20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9628"/>
          <a:stretch>
            <a:fillRect/>
          </a:stretch>
        </p:blipFill>
        <p:spPr bwMode="auto">
          <a:xfrm>
            <a:off x="298450" y="2728534"/>
            <a:ext cx="3409950" cy="2373313"/>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サブタイトル 2"/>
          <p:cNvSpPr txBox="1">
            <a:spLocks/>
          </p:cNvSpPr>
          <p:nvPr/>
        </p:nvSpPr>
        <p:spPr bwMode="auto">
          <a:xfrm>
            <a:off x="900311" y="5148486"/>
            <a:ext cx="2508040" cy="50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dirty="0">
                <a:latin typeface="ＭＳ ゴシック" pitchFamily="49" charset="-128"/>
                <a:ea typeface="ＭＳ ゴシック" pitchFamily="49" charset="-128"/>
              </a:rPr>
              <a:t>建設技術展示館</a:t>
            </a:r>
          </a:p>
        </p:txBody>
      </p:sp>
      <p:pic>
        <p:nvPicPr>
          <p:cNvPr id="28" name="図 27"/>
          <p:cNvPicPr>
            <a:picLocks noChangeAspect="1"/>
          </p:cNvPicPr>
          <p:nvPr/>
        </p:nvPicPr>
        <p:blipFill rotWithShape="1">
          <a:blip r:embed="rId4">
            <a:extLst>
              <a:ext uri="{28A0092B-C50C-407E-A947-70E740481C1C}">
                <a14:useLocalDpi xmlns:a14="http://schemas.microsoft.com/office/drawing/2010/main" val="0"/>
              </a:ext>
            </a:extLst>
          </a:blip>
          <a:srcRect l="5000" t="21983" r="3035" b="6824"/>
          <a:stretch/>
        </p:blipFill>
        <p:spPr bwMode="auto">
          <a:xfrm>
            <a:off x="1230137" y="5508525"/>
            <a:ext cx="5713991" cy="319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28"/>
          <p:cNvPicPr>
            <a:picLocks noChangeAspect="1"/>
          </p:cNvPicPr>
          <p:nvPr/>
        </p:nvPicPr>
        <p:blipFill rotWithShape="1">
          <a:blip r:embed="rId5">
            <a:extLst>
              <a:ext uri="{28A0092B-C50C-407E-A947-70E740481C1C}">
                <a14:useLocalDpi xmlns:a14="http://schemas.microsoft.com/office/drawing/2010/main" val="0"/>
              </a:ext>
            </a:extLst>
          </a:blip>
          <a:srcRect l="5000" t="13966" r="2878" b="46770"/>
          <a:stretch/>
        </p:blipFill>
        <p:spPr bwMode="auto">
          <a:xfrm>
            <a:off x="1233234" y="8500963"/>
            <a:ext cx="5723700" cy="176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フリーフォーム 7"/>
          <p:cNvSpPr/>
          <p:nvPr/>
        </p:nvSpPr>
        <p:spPr>
          <a:xfrm>
            <a:off x="8389143" y="5634577"/>
            <a:ext cx="1520025" cy="2708740"/>
          </a:xfrm>
          <a:custGeom>
            <a:avLst/>
            <a:gdLst>
              <a:gd name="connsiteX0" fmla="*/ 566630 w 1520025"/>
              <a:gd name="connsiteY0" fmla="*/ 1960746 h 2708740"/>
              <a:gd name="connsiteX1" fmla="*/ 725656 w 1520025"/>
              <a:gd name="connsiteY1" fmla="*/ 1920989 h 2708740"/>
              <a:gd name="connsiteX2" fmla="*/ 781316 w 1520025"/>
              <a:gd name="connsiteY2" fmla="*/ 1682450 h 2708740"/>
              <a:gd name="connsiteX3" fmla="*/ 1067563 w 1520025"/>
              <a:gd name="connsiteY3" fmla="*/ 1547278 h 2708740"/>
              <a:gd name="connsiteX4" fmla="*/ 1147076 w 1520025"/>
              <a:gd name="connsiteY4" fmla="*/ 1372349 h 2708740"/>
              <a:gd name="connsiteX5" fmla="*/ 1155027 w 1520025"/>
              <a:gd name="connsiteY5" fmla="*/ 1030443 h 2708740"/>
              <a:gd name="connsiteX6" fmla="*/ 1170930 w 1520025"/>
              <a:gd name="connsiteY6" fmla="*/ 489754 h 2708740"/>
              <a:gd name="connsiteX7" fmla="*/ 1473079 w 1520025"/>
              <a:gd name="connsiteY7" fmla="*/ 211459 h 2708740"/>
              <a:gd name="connsiteX8" fmla="*/ 1504884 w 1520025"/>
              <a:gd name="connsiteY8" fmla="*/ 20627 h 2708740"/>
              <a:gd name="connsiteX9" fmla="*/ 1329956 w 1520025"/>
              <a:gd name="connsiteY9" fmla="*/ 12676 h 2708740"/>
              <a:gd name="connsiteX10" fmla="*/ 805170 w 1520025"/>
              <a:gd name="connsiteY10" fmla="*/ 4725 h 2708740"/>
              <a:gd name="connsiteX11" fmla="*/ 25942 w 1520025"/>
              <a:gd name="connsiteY11" fmla="*/ 92189 h 2708740"/>
              <a:gd name="connsiteX12" fmla="*/ 184968 w 1520025"/>
              <a:gd name="connsiteY12" fmla="*/ 203507 h 2708740"/>
              <a:gd name="connsiteX13" fmla="*/ 177016 w 1520025"/>
              <a:gd name="connsiteY13" fmla="*/ 489754 h 2708740"/>
              <a:gd name="connsiteX14" fmla="*/ 177016 w 1520025"/>
              <a:gd name="connsiteY14" fmla="*/ 1062248 h 2708740"/>
              <a:gd name="connsiteX15" fmla="*/ 177016 w 1520025"/>
              <a:gd name="connsiteY15" fmla="*/ 1268982 h 2708740"/>
              <a:gd name="connsiteX16" fmla="*/ 161114 w 1520025"/>
              <a:gd name="connsiteY16" fmla="*/ 1817622 h 2708740"/>
              <a:gd name="connsiteX17" fmla="*/ 328091 w 1520025"/>
              <a:gd name="connsiteY17" fmla="*/ 2000502 h 2708740"/>
              <a:gd name="connsiteX18" fmla="*/ 351945 w 1520025"/>
              <a:gd name="connsiteY18" fmla="*/ 2604801 h 2708740"/>
              <a:gd name="connsiteX19" fmla="*/ 518923 w 1520025"/>
              <a:gd name="connsiteY19" fmla="*/ 2708168 h 2708740"/>
              <a:gd name="connsiteX20" fmla="*/ 709754 w 1520025"/>
              <a:gd name="connsiteY20" fmla="*/ 2604801 h 2708740"/>
              <a:gd name="connsiteX21" fmla="*/ 709754 w 1520025"/>
              <a:gd name="connsiteY21" fmla="*/ 2334457 h 2708740"/>
              <a:gd name="connsiteX22" fmla="*/ 789267 w 1520025"/>
              <a:gd name="connsiteY22" fmla="*/ 2183382 h 2708740"/>
              <a:gd name="connsiteX23" fmla="*/ 1186832 w 1520025"/>
              <a:gd name="connsiteY23" fmla="*/ 2191334 h 2708740"/>
              <a:gd name="connsiteX24" fmla="*/ 1314053 w 1520025"/>
              <a:gd name="connsiteY24" fmla="*/ 2032307 h 270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0025" h="2708740">
                <a:moveTo>
                  <a:pt x="566630" y="1960746"/>
                </a:moveTo>
                <a:cubicBezTo>
                  <a:pt x="628252" y="1964059"/>
                  <a:pt x="689875" y="1967372"/>
                  <a:pt x="725656" y="1920989"/>
                </a:cubicBezTo>
                <a:cubicBezTo>
                  <a:pt x="761437" y="1874606"/>
                  <a:pt x="724332" y="1744735"/>
                  <a:pt x="781316" y="1682450"/>
                </a:cubicBezTo>
                <a:cubicBezTo>
                  <a:pt x="838300" y="1620165"/>
                  <a:pt x="1006603" y="1598961"/>
                  <a:pt x="1067563" y="1547278"/>
                </a:cubicBezTo>
                <a:cubicBezTo>
                  <a:pt x="1128523" y="1495595"/>
                  <a:pt x="1132499" y="1458488"/>
                  <a:pt x="1147076" y="1372349"/>
                </a:cubicBezTo>
                <a:cubicBezTo>
                  <a:pt x="1161653" y="1286210"/>
                  <a:pt x="1151051" y="1177542"/>
                  <a:pt x="1155027" y="1030443"/>
                </a:cubicBezTo>
                <a:cubicBezTo>
                  <a:pt x="1159003" y="883344"/>
                  <a:pt x="1117921" y="626251"/>
                  <a:pt x="1170930" y="489754"/>
                </a:cubicBezTo>
                <a:cubicBezTo>
                  <a:pt x="1223939" y="353257"/>
                  <a:pt x="1417420" y="289647"/>
                  <a:pt x="1473079" y="211459"/>
                </a:cubicBezTo>
                <a:cubicBezTo>
                  <a:pt x="1528738" y="133271"/>
                  <a:pt x="1528738" y="53757"/>
                  <a:pt x="1504884" y="20627"/>
                </a:cubicBezTo>
                <a:cubicBezTo>
                  <a:pt x="1481030" y="-12503"/>
                  <a:pt x="1329956" y="12676"/>
                  <a:pt x="1329956" y="12676"/>
                </a:cubicBezTo>
                <a:cubicBezTo>
                  <a:pt x="1213337" y="10026"/>
                  <a:pt x="1022506" y="-8527"/>
                  <a:pt x="805170" y="4725"/>
                </a:cubicBezTo>
                <a:cubicBezTo>
                  <a:pt x="587834" y="17977"/>
                  <a:pt x="129309" y="59059"/>
                  <a:pt x="25942" y="92189"/>
                </a:cubicBezTo>
                <a:cubicBezTo>
                  <a:pt x="-77425" y="125319"/>
                  <a:pt x="159789" y="137246"/>
                  <a:pt x="184968" y="203507"/>
                </a:cubicBezTo>
                <a:cubicBezTo>
                  <a:pt x="210147" y="269768"/>
                  <a:pt x="178341" y="346630"/>
                  <a:pt x="177016" y="489754"/>
                </a:cubicBezTo>
                <a:cubicBezTo>
                  <a:pt x="175691" y="632877"/>
                  <a:pt x="177016" y="1062248"/>
                  <a:pt x="177016" y="1062248"/>
                </a:cubicBezTo>
                <a:cubicBezTo>
                  <a:pt x="177016" y="1192119"/>
                  <a:pt x="179666" y="1143086"/>
                  <a:pt x="177016" y="1268982"/>
                </a:cubicBezTo>
                <a:cubicBezTo>
                  <a:pt x="174366" y="1394878"/>
                  <a:pt x="135935" y="1695702"/>
                  <a:pt x="161114" y="1817622"/>
                </a:cubicBezTo>
                <a:cubicBezTo>
                  <a:pt x="186293" y="1939542"/>
                  <a:pt x="296286" y="1869306"/>
                  <a:pt x="328091" y="2000502"/>
                </a:cubicBezTo>
                <a:cubicBezTo>
                  <a:pt x="359896" y="2131698"/>
                  <a:pt x="320140" y="2486857"/>
                  <a:pt x="351945" y="2604801"/>
                </a:cubicBezTo>
                <a:cubicBezTo>
                  <a:pt x="383750" y="2722745"/>
                  <a:pt x="459288" y="2708168"/>
                  <a:pt x="518923" y="2708168"/>
                </a:cubicBezTo>
                <a:cubicBezTo>
                  <a:pt x="578558" y="2708168"/>
                  <a:pt x="677949" y="2667086"/>
                  <a:pt x="709754" y="2604801"/>
                </a:cubicBezTo>
                <a:cubicBezTo>
                  <a:pt x="741559" y="2542516"/>
                  <a:pt x="696502" y="2404693"/>
                  <a:pt x="709754" y="2334457"/>
                </a:cubicBezTo>
                <a:cubicBezTo>
                  <a:pt x="723006" y="2264221"/>
                  <a:pt x="709754" y="2207236"/>
                  <a:pt x="789267" y="2183382"/>
                </a:cubicBezTo>
                <a:cubicBezTo>
                  <a:pt x="868780" y="2159528"/>
                  <a:pt x="1099368" y="2216513"/>
                  <a:pt x="1186832" y="2191334"/>
                </a:cubicBezTo>
                <a:cubicBezTo>
                  <a:pt x="1274296" y="2166155"/>
                  <a:pt x="1294174" y="2099231"/>
                  <a:pt x="1314053" y="2032307"/>
                </a:cubicBezTo>
              </a:path>
            </a:pathLst>
          </a:cu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a:endCxn id="8" idx="7"/>
          </p:cNvCxnSpPr>
          <p:nvPr/>
        </p:nvCxnSpPr>
        <p:spPr>
          <a:xfrm flipV="1">
            <a:off x="9692475" y="5846036"/>
            <a:ext cx="169747" cy="12634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8538429" y="5357449"/>
            <a:ext cx="72008" cy="17818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8533159" y="4284390"/>
            <a:ext cx="0" cy="59134"/>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57" name="サブタイトル 2"/>
          <p:cNvSpPr txBox="1">
            <a:spLocks/>
          </p:cNvSpPr>
          <p:nvPr/>
        </p:nvSpPr>
        <p:spPr bwMode="auto">
          <a:xfrm>
            <a:off x="4456500" y="5105769"/>
            <a:ext cx="2508040" cy="50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dirty="0" smtClean="0">
                <a:latin typeface="ＭＳ ゴシック" pitchFamily="49" charset="-128"/>
                <a:ea typeface="ＭＳ ゴシック" pitchFamily="49" charset="-128"/>
              </a:rPr>
              <a:t>概要説明</a:t>
            </a:r>
            <a:endParaRPr lang="ja-JP" altLang="en-US" sz="2000" b="1" dirty="0">
              <a:latin typeface="ＭＳ ゴシック" pitchFamily="49" charset="-128"/>
              <a:ea typeface="ＭＳ ゴシック" pitchFamily="49" charset="-128"/>
            </a:endParaRPr>
          </a:p>
        </p:txBody>
      </p:sp>
      <p:sp>
        <p:nvSpPr>
          <p:cNvPr id="52" name="サブタイトル 2"/>
          <p:cNvSpPr txBox="1">
            <a:spLocks/>
          </p:cNvSpPr>
          <p:nvPr/>
        </p:nvSpPr>
        <p:spPr bwMode="auto">
          <a:xfrm>
            <a:off x="3997325" y="6134585"/>
            <a:ext cx="2087562" cy="31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屋外展示技術</a:t>
            </a:r>
            <a:endParaRPr lang="ja-JP" altLang="en-US" sz="1200" b="1" dirty="0">
              <a:latin typeface="ＭＳ ゴシック" pitchFamily="49" charset="-128"/>
              <a:ea typeface="ＭＳ ゴシック" pitchFamily="49" charset="-128"/>
            </a:endParaRPr>
          </a:p>
        </p:txBody>
      </p:sp>
      <p:sp>
        <p:nvSpPr>
          <p:cNvPr id="53" name="サブタイトル 2"/>
          <p:cNvSpPr txBox="1">
            <a:spLocks/>
          </p:cNvSpPr>
          <p:nvPr/>
        </p:nvSpPr>
        <p:spPr bwMode="auto">
          <a:xfrm>
            <a:off x="5992086" y="7135143"/>
            <a:ext cx="1789673" cy="57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eaLnBrk="1" hangingPunct="1">
              <a:buFont typeface="Arial" charset="0"/>
              <a:buNone/>
            </a:pPr>
            <a:r>
              <a:rPr lang="ja-JP" altLang="en-US" sz="1200" b="1" dirty="0" smtClean="0">
                <a:latin typeface="ＭＳ ゴシック" pitchFamily="49" charset="-128"/>
                <a:ea typeface="ＭＳ ゴシック" pitchFamily="49" charset="-128"/>
              </a:rPr>
              <a:t>長野北部地震</a:t>
            </a:r>
            <a:endParaRPr lang="en-US" altLang="ja-JP" sz="1200" b="1" dirty="0" smtClean="0">
              <a:latin typeface="ＭＳ ゴシック" pitchFamily="49" charset="-128"/>
              <a:ea typeface="ＭＳ ゴシック" pitchFamily="49" charset="-128"/>
            </a:endParaRPr>
          </a:p>
          <a:p>
            <a:pPr eaLnBrk="1" hangingPunct="1">
              <a:buFont typeface="Arial" charset="0"/>
              <a:buNone/>
            </a:pPr>
            <a:r>
              <a:rPr lang="ja-JP" altLang="en-US" sz="1200" b="1" dirty="0" smtClean="0">
                <a:latin typeface="ＭＳ ゴシック" pitchFamily="49" charset="-128"/>
                <a:ea typeface="ＭＳ ゴシック" pitchFamily="49" charset="-128"/>
              </a:rPr>
              <a:t>被災橋梁サンプル</a:t>
            </a:r>
            <a:endParaRPr lang="ja-JP" altLang="en-US" sz="1200" b="1" dirty="0">
              <a:latin typeface="ＭＳ ゴシック" pitchFamily="49" charset="-128"/>
              <a:ea typeface="ＭＳ ゴシック" pitchFamily="49" charset="-128"/>
            </a:endParaRPr>
          </a:p>
        </p:txBody>
      </p:sp>
      <p:sp>
        <p:nvSpPr>
          <p:cNvPr id="54" name="サブタイトル 2"/>
          <p:cNvSpPr txBox="1">
            <a:spLocks/>
          </p:cNvSpPr>
          <p:nvPr/>
        </p:nvSpPr>
        <p:spPr bwMode="auto">
          <a:xfrm>
            <a:off x="6100789" y="5801145"/>
            <a:ext cx="1196161" cy="60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eaLnBrk="1" hangingPunct="1">
              <a:buFont typeface="Arial" charset="0"/>
              <a:buNone/>
            </a:pPr>
            <a:r>
              <a:rPr lang="en-US" altLang="ja-JP" sz="1200" b="1" dirty="0" smtClean="0">
                <a:latin typeface="ＭＳ ゴシック" pitchFamily="49" charset="-128"/>
                <a:ea typeface="ＭＳ ゴシック" pitchFamily="49" charset="-128"/>
              </a:rPr>
              <a:t>50</a:t>
            </a:r>
            <a:r>
              <a:rPr lang="ja-JP" altLang="en-US" sz="1200" b="1" dirty="0" smtClean="0">
                <a:latin typeface="ＭＳ ゴシック" pitchFamily="49" charset="-128"/>
                <a:ea typeface="ＭＳ ゴシック" pitchFamily="49" charset="-128"/>
              </a:rPr>
              <a:t>年橋梁</a:t>
            </a:r>
            <a:endParaRPr lang="en-US" altLang="ja-JP" sz="1200" b="1" dirty="0" smtClean="0">
              <a:latin typeface="ＭＳ ゴシック" pitchFamily="49" charset="-128"/>
              <a:ea typeface="ＭＳ ゴシック" pitchFamily="49" charset="-128"/>
            </a:endParaRPr>
          </a:p>
          <a:p>
            <a:pPr eaLnBrk="1" hangingPunct="1">
              <a:buFont typeface="Arial" charset="0"/>
              <a:buNone/>
            </a:pPr>
            <a:r>
              <a:rPr lang="ja-JP" altLang="en-US" sz="1200" b="1" dirty="0" smtClean="0">
                <a:latin typeface="ＭＳ ゴシック" pitchFamily="49" charset="-128"/>
                <a:ea typeface="ＭＳ ゴシック" pitchFamily="49" charset="-128"/>
              </a:rPr>
              <a:t>劣化サンプル</a:t>
            </a:r>
            <a:endParaRPr lang="ja-JP" altLang="en-US" sz="1200" b="1" dirty="0">
              <a:latin typeface="ＭＳ ゴシック" pitchFamily="49" charset="-128"/>
              <a:ea typeface="ＭＳ ゴシック" pitchFamily="49" charset="-128"/>
            </a:endParaRPr>
          </a:p>
        </p:txBody>
      </p:sp>
      <p:sp>
        <p:nvSpPr>
          <p:cNvPr id="55" name="サブタイトル 2"/>
          <p:cNvSpPr txBox="1">
            <a:spLocks/>
          </p:cNvSpPr>
          <p:nvPr/>
        </p:nvSpPr>
        <p:spPr bwMode="auto">
          <a:xfrm>
            <a:off x="-2807766" y="6644829"/>
            <a:ext cx="208756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シールド</a:t>
            </a:r>
            <a:r>
              <a:rPr lang="ja-JP" altLang="en-US" sz="1200" b="1" dirty="0">
                <a:latin typeface="ＭＳ ゴシック" pitchFamily="49" charset="-128"/>
                <a:ea typeface="ＭＳ ゴシック" pitchFamily="49" charset="-128"/>
              </a:rPr>
              <a:t>マシン</a:t>
            </a:r>
          </a:p>
        </p:txBody>
      </p:sp>
      <p:sp>
        <p:nvSpPr>
          <p:cNvPr id="56" name="サブタイトル 2"/>
          <p:cNvSpPr txBox="1">
            <a:spLocks/>
          </p:cNvSpPr>
          <p:nvPr/>
        </p:nvSpPr>
        <p:spPr bwMode="auto">
          <a:xfrm>
            <a:off x="2532751" y="7382714"/>
            <a:ext cx="2296318" cy="39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環境舗装</a:t>
            </a:r>
            <a:endParaRPr lang="ja-JP" altLang="en-US" sz="1200" b="1" dirty="0">
              <a:latin typeface="ＭＳ ゴシック" pitchFamily="49" charset="-128"/>
              <a:ea typeface="ＭＳ ゴシック" pitchFamily="49" charset="-128"/>
            </a:endParaRPr>
          </a:p>
        </p:txBody>
      </p:sp>
      <p:sp>
        <p:nvSpPr>
          <p:cNvPr id="57" name="サブタイトル 2"/>
          <p:cNvSpPr txBox="1">
            <a:spLocks/>
          </p:cNvSpPr>
          <p:nvPr/>
        </p:nvSpPr>
        <p:spPr bwMode="auto">
          <a:xfrm>
            <a:off x="2953544" y="7699075"/>
            <a:ext cx="20875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バリアフリー歩道</a:t>
            </a:r>
            <a:endParaRPr lang="ja-JP" altLang="en-US" sz="1200" b="1" dirty="0">
              <a:latin typeface="ＭＳ ゴシック" pitchFamily="49" charset="-128"/>
              <a:ea typeface="ＭＳ ゴシック" pitchFamily="49" charset="-128"/>
            </a:endParaRPr>
          </a:p>
        </p:txBody>
      </p:sp>
      <p:sp>
        <p:nvSpPr>
          <p:cNvPr id="2054" name="円/楕円 2053"/>
          <p:cNvSpPr/>
          <p:nvPr/>
        </p:nvSpPr>
        <p:spPr>
          <a:xfrm>
            <a:off x="5565619" y="6539859"/>
            <a:ext cx="72008" cy="590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5684643" y="6540491"/>
            <a:ext cx="72008" cy="590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58" name="直線矢印コネクタ 2057"/>
          <p:cNvCxnSpPr/>
          <p:nvPr/>
        </p:nvCxnSpPr>
        <p:spPr>
          <a:xfrm flipH="1" flipV="1">
            <a:off x="5617526" y="6621053"/>
            <a:ext cx="483263" cy="695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2" name="直線矢印コネクタ 2061"/>
          <p:cNvCxnSpPr>
            <a:stCxn id="54" idx="1"/>
          </p:cNvCxnSpPr>
          <p:nvPr/>
        </p:nvCxnSpPr>
        <p:spPr>
          <a:xfrm flipH="1">
            <a:off x="5756651" y="6104393"/>
            <a:ext cx="344138" cy="4122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3868541" y="6532540"/>
            <a:ext cx="72008" cy="590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64" name="直線矢印コネクタ 2063"/>
          <p:cNvCxnSpPr/>
          <p:nvPr/>
        </p:nvCxnSpPr>
        <p:spPr>
          <a:xfrm>
            <a:off x="-1763985" y="5856288"/>
            <a:ext cx="938482" cy="6006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サブタイトル 2"/>
          <p:cNvSpPr txBox="1">
            <a:spLocks/>
          </p:cNvSpPr>
          <p:nvPr/>
        </p:nvSpPr>
        <p:spPr bwMode="auto">
          <a:xfrm>
            <a:off x="5004767" y="9756998"/>
            <a:ext cx="2508040" cy="50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u="sng" dirty="0" smtClean="0">
                <a:solidFill>
                  <a:schemeClr val="accent6">
                    <a:lumMod val="75000"/>
                  </a:schemeClr>
                </a:solidFill>
                <a:latin typeface="ＭＳ ゴシック" pitchFamily="49" charset="-128"/>
                <a:ea typeface="ＭＳ ゴシック" pitchFamily="49" charset="-128"/>
              </a:rPr>
              <a:t>案内経路</a:t>
            </a:r>
            <a:endParaRPr lang="ja-JP" altLang="en-US" sz="2000" b="1" u="sng" dirty="0">
              <a:solidFill>
                <a:schemeClr val="accent6">
                  <a:lumMod val="75000"/>
                </a:schemeClr>
              </a:solidFill>
              <a:latin typeface="ＭＳ ゴシック" pitchFamily="49" charset="-128"/>
              <a:ea typeface="ＭＳ ゴシック" pitchFamily="49" charset="-128"/>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0851" y="2728534"/>
            <a:ext cx="3450180" cy="2419953"/>
          </a:xfrm>
          <a:prstGeom prst="rect">
            <a:avLst/>
          </a:prstGeom>
          <a:ln>
            <a:solidFill>
              <a:schemeClr val="tx1"/>
            </a:solidFill>
          </a:ln>
        </p:spPr>
      </p:pic>
      <p:sp>
        <p:nvSpPr>
          <p:cNvPr id="42" name="サブタイトル 2"/>
          <p:cNvSpPr txBox="1">
            <a:spLocks/>
          </p:cNvSpPr>
          <p:nvPr/>
        </p:nvSpPr>
        <p:spPr bwMode="auto">
          <a:xfrm>
            <a:off x="2484487" y="5942375"/>
            <a:ext cx="2087562"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施工プロセスヤード</a:t>
            </a:r>
            <a:endParaRPr lang="ja-JP" altLang="en-US" sz="1200" b="1" dirty="0">
              <a:latin typeface="ＭＳ ゴシック" pitchFamily="49" charset="-128"/>
              <a:ea typeface="ＭＳ ゴシック" pitchFamily="49" charset="-128"/>
            </a:endParaRPr>
          </a:p>
        </p:txBody>
      </p:sp>
      <p:sp>
        <p:nvSpPr>
          <p:cNvPr id="4" name="フリーフォーム 3"/>
          <p:cNvSpPr/>
          <p:nvPr/>
        </p:nvSpPr>
        <p:spPr>
          <a:xfrm>
            <a:off x="2889849" y="6254151"/>
            <a:ext cx="2613804" cy="2889849"/>
          </a:xfrm>
          <a:custGeom>
            <a:avLst/>
            <a:gdLst>
              <a:gd name="connsiteX0" fmla="*/ 1854679 w 2613804"/>
              <a:gd name="connsiteY0" fmla="*/ 1984075 h 2889849"/>
              <a:gd name="connsiteX1" fmla="*/ 1863306 w 2613804"/>
              <a:gd name="connsiteY1" fmla="*/ 1802921 h 2889849"/>
              <a:gd name="connsiteX2" fmla="*/ 2260121 w 2613804"/>
              <a:gd name="connsiteY2" fmla="*/ 1759789 h 2889849"/>
              <a:gd name="connsiteX3" fmla="*/ 2251494 w 2613804"/>
              <a:gd name="connsiteY3" fmla="*/ 724619 h 2889849"/>
              <a:gd name="connsiteX4" fmla="*/ 2613804 w 2613804"/>
              <a:gd name="connsiteY4" fmla="*/ 301924 h 2889849"/>
              <a:gd name="connsiteX5" fmla="*/ 2613804 w 2613804"/>
              <a:gd name="connsiteY5" fmla="*/ 189781 h 2889849"/>
              <a:gd name="connsiteX6" fmla="*/ 1578634 w 2613804"/>
              <a:gd name="connsiteY6" fmla="*/ 189781 h 2889849"/>
              <a:gd name="connsiteX7" fmla="*/ 1311215 w 2613804"/>
              <a:gd name="connsiteY7" fmla="*/ 0 h 2889849"/>
              <a:gd name="connsiteX8" fmla="*/ 0 w 2613804"/>
              <a:gd name="connsiteY8" fmla="*/ 267419 h 2889849"/>
              <a:gd name="connsiteX9" fmla="*/ 181155 w 2613804"/>
              <a:gd name="connsiteY9" fmla="*/ 733245 h 2889849"/>
              <a:gd name="connsiteX10" fmla="*/ 439947 w 2613804"/>
              <a:gd name="connsiteY10" fmla="*/ 905774 h 2889849"/>
              <a:gd name="connsiteX11" fmla="*/ 448574 w 2613804"/>
              <a:gd name="connsiteY11" fmla="*/ 1199072 h 2889849"/>
              <a:gd name="connsiteX12" fmla="*/ 457200 w 2613804"/>
              <a:gd name="connsiteY12" fmla="*/ 1716657 h 2889849"/>
              <a:gd name="connsiteX13" fmla="*/ 1155940 w 2613804"/>
              <a:gd name="connsiteY13" fmla="*/ 1742536 h 2889849"/>
              <a:gd name="connsiteX14" fmla="*/ 1147313 w 2613804"/>
              <a:gd name="connsiteY14" fmla="*/ 2104845 h 2889849"/>
              <a:gd name="connsiteX15" fmla="*/ 1431985 w 2613804"/>
              <a:gd name="connsiteY15" fmla="*/ 2216989 h 2889849"/>
              <a:gd name="connsiteX16" fmla="*/ 1431985 w 2613804"/>
              <a:gd name="connsiteY16" fmla="*/ 2889849 h 2889849"/>
              <a:gd name="connsiteX17" fmla="*/ 1733909 w 2613804"/>
              <a:gd name="connsiteY17" fmla="*/ 2881223 h 288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13804" h="2889849">
                <a:moveTo>
                  <a:pt x="1854679" y="1984075"/>
                </a:moveTo>
                <a:lnTo>
                  <a:pt x="1863306" y="1802921"/>
                </a:lnTo>
                <a:lnTo>
                  <a:pt x="2260121" y="1759789"/>
                </a:lnTo>
                <a:cubicBezTo>
                  <a:pt x="2257245" y="1414732"/>
                  <a:pt x="2254370" y="1069676"/>
                  <a:pt x="2251494" y="724619"/>
                </a:cubicBezTo>
                <a:lnTo>
                  <a:pt x="2613804" y="301924"/>
                </a:lnTo>
                <a:lnTo>
                  <a:pt x="2613804" y="189781"/>
                </a:lnTo>
                <a:lnTo>
                  <a:pt x="1578634" y="189781"/>
                </a:lnTo>
                <a:lnTo>
                  <a:pt x="1311215" y="0"/>
                </a:lnTo>
                <a:lnTo>
                  <a:pt x="0" y="267419"/>
                </a:lnTo>
                <a:lnTo>
                  <a:pt x="181155" y="733245"/>
                </a:lnTo>
                <a:lnTo>
                  <a:pt x="439947" y="905774"/>
                </a:lnTo>
                <a:lnTo>
                  <a:pt x="448574" y="1199072"/>
                </a:lnTo>
                <a:lnTo>
                  <a:pt x="457200" y="1716657"/>
                </a:lnTo>
                <a:lnTo>
                  <a:pt x="1155940" y="1742536"/>
                </a:lnTo>
                <a:lnTo>
                  <a:pt x="1147313" y="2104845"/>
                </a:lnTo>
                <a:lnTo>
                  <a:pt x="1431985" y="2216989"/>
                </a:lnTo>
                <a:lnTo>
                  <a:pt x="1431985" y="2889849"/>
                </a:lnTo>
                <a:lnTo>
                  <a:pt x="1733909" y="2881223"/>
                </a:lnTo>
              </a:path>
            </a:pathLst>
          </a:cu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サブタイトル 2"/>
          <p:cNvSpPr txBox="1">
            <a:spLocks/>
          </p:cNvSpPr>
          <p:nvPr/>
        </p:nvSpPr>
        <p:spPr bwMode="auto">
          <a:xfrm>
            <a:off x="1844353" y="7204674"/>
            <a:ext cx="2296318" cy="39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供試体</a:t>
            </a:r>
            <a:endParaRPr lang="ja-JP" altLang="en-US" sz="1200" b="1" dirty="0">
              <a:latin typeface="ＭＳ ゴシック" pitchFamily="49" charset="-128"/>
              <a:ea typeface="ＭＳ ゴシック" pitchFamily="49" charset="-128"/>
            </a:endParaRPr>
          </a:p>
        </p:txBody>
      </p:sp>
      <p:sp>
        <p:nvSpPr>
          <p:cNvPr id="46" name="サブタイトル 2"/>
          <p:cNvSpPr txBox="1">
            <a:spLocks/>
          </p:cNvSpPr>
          <p:nvPr/>
        </p:nvSpPr>
        <p:spPr bwMode="auto">
          <a:xfrm>
            <a:off x="4130264" y="7464753"/>
            <a:ext cx="2087562" cy="31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車両格納庫</a:t>
            </a:r>
            <a:endParaRPr lang="ja-JP" altLang="en-US" sz="1200" b="1" dirty="0">
              <a:latin typeface="ＭＳ ゴシック" pitchFamily="49" charset="-128"/>
              <a:ea typeface="ＭＳ ゴシック" pitchFamily="49" charset="-128"/>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サブタイトル 2"/>
          <p:cNvSpPr txBox="1">
            <a:spLocks/>
          </p:cNvSpPr>
          <p:nvPr/>
        </p:nvSpPr>
        <p:spPr bwMode="auto">
          <a:xfrm>
            <a:off x="95000" y="9637364"/>
            <a:ext cx="3884027" cy="57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dirty="0" smtClean="0">
                <a:latin typeface="ＭＳ ゴシック" pitchFamily="49" charset="-128"/>
                <a:ea typeface="ＭＳ ゴシック" pitchFamily="49" charset="-128"/>
              </a:rPr>
              <a:t>長野北部地震被災橋梁サンプル</a:t>
            </a:r>
            <a:endParaRPr lang="ja-JP" altLang="en-US" sz="2000" b="1" dirty="0">
              <a:latin typeface="ＭＳ ゴシック" pitchFamily="49" charset="-128"/>
              <a:ea typeface="ＭＳ ゴシック" pitchFamily="49" charset="-128"/>
            </a:endParaRPr>
          </a:p>
        </p:txBody>
      </p:sp>
      <p:sp>
        <p:nvSpPr>
          <p:cNvPr id="2057" name="サブタイトル 2"/>
          <p:cNvSpPr txBox="1">
            <a:spLocks/>
          </p:cNvSpPr>
          <p:nvPr/>
        </p:nvSpPr>
        <p:spPr bwMode="auto">
          <a:xfrm>
            <a:off x="4044913" y="9666433"/>
            <a:ext cx="3240360" cy="60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en-US" altLang="ja-JP" sz="2000" b="1" dirty="0" smtClean="0">
                <a:latin typeface="ＭＳ ゴシック" pitchFamily="49" charset="-128"/>
                <a:ea typeface="ＭＳ ゴシック" pitchFamily="49" charset="-128"/>
              </a:rPr>
              <a:t>50</a:t>
            </a:r>
            <a:r>
              <a:rPr lang="ja-JP" altLang="en-US" sz="2000" b="1" dirty="0" smtClean="0">
                <a:latin typeface="ＭＳ ゴシック" pitchFamily="49" charset="-128"/>
                <a:ea typeface="ＭＳ ゴシック" pitchFamily="49" charset="-128"/>
              </a:rPr>
              <a:t>年橋梁劣化サンプル</a:t>
            </a:r>
            <a:endParaRPr lang="ja-JP" altLang="en-US" sz="2000" b="1" dirty="0">
              <a:latin typeface="ＭＳ ゴシック" pitchFamily="49" charset="-128"/>
              <a:ea typeface="ＭＳ ゴシック" pitchFamily="49" charset="-128"/>
            </a:endParaRPr>
          </a:p>
        </p:txBody>
      </p:sp>
      <p:sp>
        <p:nvSpPr>
          <p:cNvPr id="23" name="サブタイトル 2"/>
          <p:cNvSpPr txBox="1">
            <a:spLocks/>
          </p:cNvSpPr>
          <p:nvPr/>
        </p:nvSpPr>
        <p:spPr bwMode="auto">
          <a:xfrm>
            <a:off x="108223" y="2844924"/>
            <a:ext cx="3816425" cy="43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dirty="0" smtClean="0">
                <a:latin typeface="ＭＳ ゴシック" pitchFamily="49" charset="-128"/>
                <a:ea typeface="ＭＳ ゴシック" pitchFamily="49" charset="-128"/>
              </a:rPr>
              <a:t>降雨体験車・自然災害体験車</a:t>
            </a:r>
            <a:endParaRPr lang="ja-JP" altLang="en-US" sz="2000" b="1" dirty="0">
              <a:latin typeface="ＭＳ ゴシック" pitchFamily="49" charset="-128"/>
              <a:ea typeface="ＭＳ ゴシック" pitchFamily="49" charset="-128"/>
            </a:endParaRPr>
          </a:p>
        </p:txBody>
      </p:sp>
      <p:sp>
        <p:nvSpPr>
          <p:cNvPr id="24" name="サブタイトル 2"/>
          <p:cNvSpPr txBox="1">
            <a:spLocks/>
          </p:cNvSpPr>
          <p:nvPr/>
        </p:nvSpPr>
        <p:spPr bwMode="auto">
          <a:xfrm>
            <a:off x="4356695" y="2844230"/>
            <a:ext cx="2663961" cy="43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None/>
            </a:pPr>
            <a:r>
              <a:rPr lang="ja-JP" altLang="en-US" sz="2000" b="1" dirty="0" smtClean="0">
                <a:latin typeface="ＭＳ ゴシック" pitchFamily="49" charset="-128"/>
                <a:ea typeface="ＭＳ ゴシック" pitchFamily="49" charset="-128"/>
              </a:rPr>
              <a:t>照明車</a:t>
            </a:r>
            <a:endParaRPr lang="zh-TW" altLang="en-US" sz="1400" b="1" dirty="0">
              <a:latin typeface="ＭＳ ゴシック" pitchFamily="49" charset="-128"/>
              <a:ea typeface="ＭＳ ゴシック" pitchFamily="49" charset="-128"/>
            </a:endParaRPr>
          </a:p>
          <a:p>
            <a:pPr algn="ctr" eaLnBrk="1" hangingPunct="1">
              <a:buFont typeface="Arial" charset="0"/>
              <a:buNone/>
            </a:pPr>
            <a:endParaRPr lang="ja-JP" altLang="en-US" sz="2000" b="1" dirty="0">
              <a:latin typeface="ＭＳ ゴシック" pitchFamily="49" charset="-128"/>
              <a:ea typeface="ＭＳ ゴシック" pitchFamily="49" charset="-128"/>
            </a:endParaRPr>
          </a:p>
        </p:txBody>
      </p:sp>
      <p:sp>
        <p:nvSpPr>
          <p:cNvPr id="29" name="サブタイトル 2"/>
          <p:cNvSpPr txBox="1">
            <a:spLocks/>
          </p:cNvSpPr>
          <p:nvPr/>
        </p:nvSpPr>
        <p:spPr bwMode="auto">
          <a:xfrm>
            <a:off x="684287" y="6164038"/>
            <a:ext cx="2907888" cy="57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dirty="0" smtClean="0">
                <a:latin typeface="ＭＳ ゴシック" pitchFamily="49" charset="-128"/>
                <a:ea typeface="ＭＳ ゴシック" pitchFamily="49" charset="-128"/>
              </a:rPr>
              <a:t>排水ポンプ車</a:t>
            </a:r>
            <a:endParaRPr lang="ja-JP" altLang="en-US" sz="1400" b="1" dirty="0">
              <a:latin typeface="ＭＳ ゴシック" pitchFamily="49" charset="-128"/>
              <a:ea typeface="ＭＳ ゴシック" pitchFamily="49" charset="-128"/>
            </a:endParaRPr>
          </a:p>
        </p:txBody>
      </p:sp>
      <p:sp>
        <p:nvSpPr>
          <p:cNvPr id="30" name="サブタイトル 2"/>
          <p:cNvSpPr txBox="1">
            <a:spLocks/>
          </p:cNvSpPr>
          <p:nvPr/>
        </p:nvSpPr>
        <p:spPr bwMode="auto">
          <a:xfrm>
            <a:off x="4670869" y="6164038"/>
            <a:ext cx="2087562" cy="57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dirty="0" smtClean="0">
                <a:latin typeface="ＭＳ ゴシック" pitchFamily="49" charset="-128"/>
                <a:ea typeface="ＭＳ ゴシック" pitchFamily="49" charset="-128"/>
              </a:rPr>
              <a:t>屋外展示技術</a:t>
            </a:r>
            <a:endParaRPr lang="ja-JP" altLang="en-US" sz="2000" b="1" dirty="0">
              <a:latin typeface="ＭＳ ゴシック" pitchFamily="49" charset="-128"/>
              <a:ea typeface="ＭＳ ゴシック" pitchFamily="49"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25" y="196652"/>
            <a:ext cx="3580238" cy="2647578"/>
          </a:xfrm>
          <a:prstGeom prst="rect">
            <a:avLst/>
          </a:prstGeom>
          <a:ln>
            <a:solidFill>
              <a:schemeClr val="tx1"/>
            </a:solidFill>
          </a:ln>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604" y="196652"/>
            <a:ext cx="3586427" cy="2647578"/>
          </a:xfrm>
          <a:prstGeom prst="rect">
            <a:avLst/>
          </a:prstGeom>
          <a:ln>
            <a:solidFill>
              <a:schemeClr val="tx1"/>
            </a:solidFill>
          </a:ln>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26" y="3492302"/>
            <a:ext cx="3580238" cy="2671736"/>
          </a:xfrm>
          <a:prstGeom prst="rect">
            <a:avLst/>
          </a:prstGeom>
          <a:ln>
            <a:solidFill>
              <a:schemeClr val="tx1"/>
            </a:solidFill>
          </a:ln>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4604" y="3492302"/>
            <a:ext cx="3586427" cy="2671736"/>
          </a:xfrm>
          <a:prstGeom prst="rect">
            <a:avLst/>
          </a:prstGeom>
          <a:ln>
            <a:solidFill>
              <a:schemeClr val="tx1"/>
            </a:solidFill>
          </a:ln>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26" y="6893750"/>
            <a:ext cx="3580237" cy="2633627"/>
          </a:xfrm>
          <a:prstGeom prst="rect">
            <a:avLst/>
          </a:prstGeom>
          <a:ln>
            <a:solidFill>
              <a:schemeClr val="tx1"/>
            </a:solidFill>
          </a:ln>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4604" y="6896761"/>
            <a:ext cx="3586427" cy="2633627"/>
          </a:xfrm>
          <a:prstGeom prst="rect">
            <a:avLst/>
          </a:prstGeom>
          <a:ln>
            <a:solidFill>
              <a:schemeClr val="tx1"/>
            </a:solidFill>
          </a:ln>
        </p:spPr>
      </p:pic>
    </p:spTree>
    <p:extLst>
      <p:ext uri="{BB962C8B-B14F-4D97-AF65-F5344CB8AC3E}">
        <p14:creationId xmlns:p14="http://schemas.microsoft.com/office/powerpoint/2010/main" val="105424469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サブタイトル 2"/>
          <p:cNvSpPr txBox="1">
            <a:spLocks/>
          </p:cNvSpPr>
          <p:nvPr/>
        </p:nvSpPr>
        <p:spPr bwMode="auto">
          <a:xfrm>
            <a:off x="252239" y="2700214"/>
            <a:ext cx="338442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dirty="0" smtClean="0">
                <a:latin typeface="ＭＳ ゴシック" pitchFamily="49" charset="-128"/>
                <a:ea typeface="ＭＳ ゴシック" pitchFamily="49" charset="-128"/>
              </a:rPr>
              <a:t>屋外展示</a:t>
            </a:r>
            <a:endParaRPr lang="ja-JP" altLang="en-US" sz="2000" b="1" dirty="0">
              <a:latin typeface="ＭＳ ゴシック" pitchFamily="49" charset="-128"/>
              <a:ea typeface="ＭＳ ゴシック" pitchFamily="49" charset="-128"/>
            </a:endParaRPr>
          </a:p>
        </p:txBody>
      </p:sp>
      <p:sp>
        <p:nvSpPr>
          <p:cNvPr id="27" name="サブタイトル 2"/>
          <p:cNvSpPr txBox="1">
            <a:spLocks/>
          </p:cNvSpPr>
          <p:nvPr/>
        </p:nvSpPr>
        <p:spPr bwMode="auto">
          <a:xfrm>
            <a:off x="4284687" y="2700214"/>
            <a:ext cx="272296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dirty="0" smtClean="0">
                <a:latin typeface="ＭＳ ゴシック" pitchFamily="49" charset="-128"/>
                <a:ea typeface="ＭＳ ゴシック" pitchFamily="49" charset="-128"/>
              </a:rPr>
              <a:t>施工プロセスヤード</a:t>
            </a:r>
            <a:endParaRPr lang="ja-JP" altLang="en-US" sz="2000" b="1" dirty="0">
              <a:latin typeface="ＭＳ ゴシック" pitchFamily="49" charset="-128"/>
              <a:ea typeface="ＭＳ ゴシック" pitchFamily="49" charset="-128"/>
            </a:endParaRPr>
          </a:p>
        </p:txBody>
      </p:sp>
      <p:sp>
        <p:nvSpPr>
          <p:cNvPr id="39" name="サブタイトル 2"/>
          <p:cNvSpPr txBox="1">
            <a:spLocks/>
          </p:cNvSpPr>
          <p:nvPr/>
        </p:nvSpPr>
        <p:spPr bwMode="auto">
          <a:xfrm>
            <a:off x="2124447" y="8892902"/>
            <a:ext cx="3456384" cy="43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dirty="0" smtClean="0">
                <a:latin typeface="ＭＳ ゴシック" pitchFamily="49" charset="-128"/>
                <a:ea typeface="ＭＳ ゴシック" pitchFamily="49" charset="-128"/>
              </a:rPr>
              <a:t>載荷試験供試体</a:t>
            </a:r>
            <a:endParaRPr lang="ja-JP" altLang="en-US" sz="2000" b="1" dirty="0">
              <a:latin typeface="ＭＳ ゴシック" pitchFamily="49" charset="-128"/>
              <a:ea typeface="ＭＳ ゴシック" pitchFamily="49" charset="-128"/>
            </a:endParaRPr>
          </a:p>
        </p:txBody>
      </p:sp>
      <p:sp>
        <p:nvSpPr>
          <p:cNvPr id="17" name="正方形/長方形 16"/>
          <p:cNvSpPr/>
          <p:nvPr/>
        </p:nvSpPr>
        <p:spPr>
          <a:xfrm>
            <a:off x="252239" y="9396958"/>
            <a:ext cx="7043447" cy="86409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300" dirty="0">
                <a:solidFill>
                  <a:schemeClr val="tx1"/>
                </a:solidFill>
                <a:latin typeface="+mn-ea"/>
              </a:rPr>
              <a:t>見学者の感想</a:t>
            </a:r>
            <a:r>
              <a:rPr lang="ja-JP" altLang="en-US" sz="1300" dirty="0" smtClean="0">
                <a:solidFill>
                  <a:schemeClr val="tx1"/>
                </a:solidFill>
                <a:latin typeface="+mn-ea"/>
                <a:sym typeface="Wingdings" pitchFamily="2" charset="2"/>
              </a:rPr>
              <a:t>：</a:t>
            </a:r>
            <a:endParaRPr lang="en-US" altLang="ja-JP" sz="1300" dirty="0" smtClean="0">
              <a:solidFill>
                <a:schemeClr val="tx1"/>
              </a:solidFill>
              <a:latin typeface="+mn-ea"/>
              <a:sym typeface="Wingdings" pitchFamily="2" charset="2"/>
            </a:endParaRPr>
          </a:p>
          <a:p>
            <a:pPr>
              <a:defRPr/>
            </a:pPr>
            <a:r>
              <a:rPr lang="ja-JP" altLang="en-US" sz="1300" dirty="0">
                <a:solidFill>
                  <a:schemeClr val="tx1"/>
                </a:solidFill>
                <a:latin typeface="+mn-ea"/>
                <a:sym typeface="Wingdings" pitchFamily="2" charset="2"/>
              </a:rPr>
              <a:t>　</a:t>
            </a:r>
            <a:r>
              <a:rPr lang="ja-JP" altLang="en-US" sz="1300" dirty="0" smtClean="0">
                <a:solidFill>
                  <a:schemeClr val="tx1"/>
                </a:solidFill>
                <a:latin typeface="+mn-ea"/>
                <a:sym typeface="Wingdings" pitchFamily="2" charset="2"/>
              </a:rPr>
              <a:t>・常に新しい</a:t>
            </a:r>
            <a:r>
              <a:rPr lang="ja-JP" altLang="en-US" sz="1300" dirty="0">
                <a:solidFill>
                  <a:schemeClr val="tx1"/>
                </a:solidFill>
                <a:latin typeface="+mn-ea"/>
                <a:sym typeface="Wingdings" pitchFamily="2" charset="2"/>
              </a:rPr>
              <a:t>情報提供</a:t>
            </a:r>
            <a:r>
              <a:rPr lang="ja-JP" altLang="en-US" sz="1300" dirty="0" smtClean="0">
                <a:solidFill>
                  <a:schemeClr val="tx1"/>
                </a:solidFill>
                <a:latin typeface="+mn-ea"/>
                <a:sym typeface="Wingdings" pitchFamily="2" charset="2"/>
              </a:rPr>
              <a:t>をお願い</a:t>
            </a:r>
            <a:r>
              <a:rPr lang="ja-JP" altLang="en-US" sz="1300" dirty="0">
                <a:solidFill>
                  <a:schemeClr val="tx1"/>
                </a:solidFill>
                <a:latin typeface="+mn-ea"/>
                <a:sym typeface="Wingdings" pitchFamily="2" charset="2"/>
              </a:rPr>
              <a:t>します。</a:t>
            </a:r>
            <a:endParaRPr lang="en-US" altLang="ja-JP" sz="1300" dirty="0" smtClean="0">
              <a:solidFill>
                <a:schemeClr val="tx1"/>
              </a:solidFill>
              <a:latin typeface="+mn-ea"/>
              <a:sym typeface="Wingdings" pitchFamily="2" charset="2"/>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39" y="84273"/>
            <a:ext cx="3462968" cy="2615942"/>
          </a:xfrm>
          <a:prstGeom prst="rect">
            <a:avLst/>
          </a:prstGeom>
          <a:ln>
            <a:solidFill>
              <a:schemeClr val="tx1"/>
            </a:solidFill>
          </a:ln>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1301" y="82964"/>
            <a:ext cx="3599729" cy="2615941"/>
          </a:xfrm>
          <a:prstGeom prst="rect">
            <a:avLst/>
          </a:prstGeom>
          <a:ln>
            <a:solidFill>
              <a:schemeClr val="tx1"/>
            </a:solidFill>
          </a:ln>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239" y="3295327"/>
            <a:ext cx="3462968" cy="2658611"/>
          </a:xfrm>
          <a:prstGeom prst="rect">
            <a:avLst/>
          </a:prstGeom>
          <a:ln>
            <a:solidFill>
              <a:schemeClr val="tx1"/>
            </a:solidFill>
          </a:ln>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1301" y="3295327"/>
            <a:ext cx="3599730" cy="2658611"/>
          </a:xfrm>
          <a:prstGeom prst="rect">
            <a:avLst/>
          </a:prstGeom>
          <a:ln>
            <a:solidFill>
              <a:schemeClr val="tx1"/>
            </a:solidFill>
          </a:ln>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319" y="6012582"/>
            <a:ext cx="5760640" cy="2860957"/>
          </a:xfrm>
          <a:prstGeom prst="rect">
            <a:avLst/>
          </a:prstGeom>
          <a:ln>
            <a:solidFill>
              <a:schemeClr val="tx1"/>
            </a:solidFill>
          </a:ln>
        </p:spPr>
      </p:pic>
    </p:spTree>
    <p:extLst>
      <p:ext uri="{BB962C8B-B14F-4D97-AF65-F5344CB8AC3E}">
        <p14:creationId xmlns:p14="http://schemas.microsoft.com/office/powerpoint/2010/main" val="123033160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1957</TotalTime>
  <Words>87</Words>
  <Application>Microsoft Office PowerPoint</Application>
  <PresentationFormat>ユーザー設定</PresentationFormat>
  <Paragraphs>51</Paragraphs>
  <Slides>3</Slides>
  <Notes>3</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千葉県流山市建設技術協会の方々が展示館を見学されました。　 （平成２７年１１月２０日）</vt:lpstr>
      <vt:lpstr>PowerPoint プレゼンテーション</vt:lpstr>
      <vt:lpstr>PowerPoint プレゼンテーション</vt:lpstr>
    </vt:vector>
  </TitlesOfParts>
  <Company>国土交通省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平成２６年２月２０～２１日　バリアフリー教室の実施報告</dc:title>
  <dc:creator>関東地方整備局</dc:creator>
  <cp:lastModifiedBy>関東地方整備局</cp:lastModifiedBy>
  <cp:revision>235</cp:revision>
  <cp:lastPrinted>2014-07-08T07:57:50Z</cp:lastPrinted>
  <dcterms:created xsi:type="dcterms:W3CDTF">2014-02-24T00:10:29Z</dcterms:created>
  <dcterms:modified xsi:type="dcterms:W3CDTF">2015-11-24T01:36:38Z</dcterms:modified>
</cp:coreProperties>
</file>